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7" r:id="rId3"/>
    <p:sldId id="268" r:id="rId4"/>
    <p:sldId id="26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239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363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9609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33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395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0825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629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719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433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2871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34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1BD1D1-90B7-47C9-91E3-EE146290AC92}" type="datetimeFigureOut">
              <a:rPr lang="pt-BR" smtClean="0"/>
              <a:t>01/07/2015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F232E4-ECD9-4A3D-8FA5-E9E889A896A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83988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luisazacaria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SLIDES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4255"/>
          </a:xfrm>
        </p:spPr>
      </p:pic>
      <p:sp>
        <p:nvSpPr>
          <p:cNvPr id="5" name="CaixaDeTexto 4"/>
          <p:cNvSpPr txBox="1"/>
          <p:nvPr/>
        </p:nvSpPr>
        <p:spPr>
          <a:xfrm>
            <a:off x="318655" y="365125"/>
            <a:ext cx="1124989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TENHO </a:t>
            </a:r>
            <a:r>
              <a:rPr lang="pt-BR" sz="96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PRESSA</a:t>
            </a:r>
          </a:p>
          <a:p>
            <a:pPr algn="ctr"/>
            <a:endParaRPr lang="pt-BR" sz="48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8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Texto 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Poetisa Luísa Zacarias</a:t>
            </a:r>
          </a:p>
          <a:p>
            <a:pPr algn="ctr"/>
            <a:endParaRPr lang="pt-BR" sz="4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4"/>
              </a:rPr>
              <a:t>www.sergrasan.com/luisazacariasslides</a:t>
            </a:r>
            <a:endParaRPr lang="pt-BR" sz="4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endParaRPr lang="pt-BR" sz="4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608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  <p:sndAc>
          <p:stSnd>
            <p:snd r:embed="rId2" name="01.Historia de un amor-R.Clayderman 2.wav"/>
          </p:stSnd>
        </p:sndAc>
      </p:transition>
    </mc:Choice>
    <mc:Fallback>
      <p:transition spd="slow" advClick="0" advTm="16000">
        <p:fade/>
        <p:sndAc>
          <p:stSnd>
            <p:snd r:embed="rId2" name="01.Historia de un amor-R.Clayderman 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235527"/>
            <a:ext cx="116101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Pois tenho muito por fazer sem que o tempo dê nas vistas.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Tenho que escrever o meu livro ele, está quase nos </a:t>
            </a:r>
            <a:r>
              <a:rPr lang="pt-BR" sz="3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finalmente </a:t>
            </a:r>
            <a: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mas, falta mesmo uns detalhes, pequenos acertos.</a:t>
            </a:r>
            <a:br>
              <a:rPr lang="pt-BR" sz="3600" b="1" dirty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endParaRPr lang="pt-BR" sz="3600" b="1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4944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111252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Tenho pressa.</a:t>
            </a:r>
            <a:b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Já me falta fazer tão pouco mas, o pouco que ainda me falta é muito...</a:t>
            </a:r>
            <a:b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94545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332509"/>
            <a:ext cx="117763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Já não sou mais menina de brincar de casinhas nem de esconde -esconde nem de cabra-cega não, mas, posso na mesma brincar de imaginário.</a:t>
            </a:r>
            <a:br>
              <a:rPr lang="pt-BR" sz="4000" b="1" dirty="0" smtClean="0">
                <a:ln w="12700" cmpd="sng">
                  <a:solidFill>
                    <a:srgbClr val="FF0000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rgbClr val="FF0000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647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982" y="0"/>
            <a:ext cx="12288982" cy="6954982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365125"/>
            <a:ext cx="1194261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Quem </a:t>
            </a: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manda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no meu eu não sou eu mesma, claro que sim, Deus nos deu o livre </a:t>
            </a:r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arbítrio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para escolher.</a:t>
            </a:r>
          </a:p>
        </p:txBody>
      </p:sp>
    </p:spTree>
    <p:extLst>
      <p:ext uri="{BB962C8B-B14F-4D97-AF65-F5344CB8AC3E}">
        <p14:creationId xmlns:p14="http://schemas.microsoft.com/office/powerpoint/2010/main" val="144390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249382" y="365125"/>
            <a:ext cx="115824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Tenho pressa.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Já não sou mais encantada como outrora, nem coisa que se pareça mas, tenho a beleza do meu interior que isso é o que conta para o Pai.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77369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63236" y="207818"/>
            <a:ext cx="1156854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Tenho pressa.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Sim, tenho pressa de viver o que não vivi, tenho pressa de viver o que me espera, tenho pressa de amar o que não amei e simplesmente tenho pressa do que não tenho.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012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90945" y="235527"/>
            <a:ext cx="1145771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Tenho pressa.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Tenho pressa do inesperado, cantando assim meu malfadado neste </a:t>
            </a:r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meu tempo, </a:t>
            </a: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tenho pressa.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78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7065818"/>
          </a:xfrm>
        </p:spPr>
      </p:pic>
      <p:sp>
        <p:nvSpPr>
          <p:cNvPr id="5" name="CaixaDeTexto 4"/>
          <p:cNvSpPr txBox="1"/>
          <p:nvPr/>
        </p:nvSpPr>
        <p:spPr>
          <a:xfrm>
            <a:off x="360218" y="365125"/>
            <a:ext cx="112221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Tenho pressa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de cantar o que não cantei, de viver o que não vivi, de escrever o que não escrevi, de fazer o que ainda não fiz.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</a:b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17025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0"/>
            <a:ext cx="123444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0" y="249382"/>
            <a:ext cx="11942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Tenho pressa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saborear o bom da vida, de beijar o que não beijei, de amar o que ainda não amei.</a:t>
            </a:r>
            <a:b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12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-138545"/>
            <a:ext cx="12316691" cy="6996545"/>
          </a:xfrm>
        </p:spPr>
      </p:pic>
      <p:sp>
        <p:nvSpPr>
          <p:cNvPr id="5" name="CaixaDeTexto 4"/>
          <p:cNvSpPr txBox="1"/>
          <p:nvPr/>
        </p:nvSpPr>
        <p:spPr>
          <a:xfrm>
            <a:off x="304800" y="124691"/>
            <a:ext cx="1134687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Tenho pressa...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No livro da vida</a:t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                         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Autora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:    Luísa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Zacarias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058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</p:spPr>
      </p:pic>
      <p:sp>
        <p:nvSpPr>
          <p:cNvPr id="5" name="CaixaDeTexto 4"/>
          <p:cNvSpPr txBox="1"/>
          <p:nvPr/>
        </p:nvSpPr>
        <p:spPr>
          <a:xfrm>
            <a:off x="526473" y="365125"/>
            <a:ext cx="1156854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CRÉDITOS – 01/07/15</a:t>
            </a: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TENHO PRESSA</a:t>
            </a:r>
          </a:p>
          <a:p>
            <a:pPr algn="ctr"/>
            <a:r>
              <a:rPr lang="pt-BR" sz="40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 DA OBRA= LUISA ZACARIAS</a:t>
            </a:r>
          </a:p>
          <a:p>
            <a:pPr algn="ctr"/>
            <a:endParaRPr lang="pt-BR" sz="4000" b="1" u="sng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4000" b="1" u="sng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FORMATADORA= NORMA AP S DE MORAES</a:t>
            </a:r>
          </a:p>
          <a:p>
            <a:pPr algn="ctr"/>
            <a:r>
              <a:rPr lang="pt-BR" sz="4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MÚSICA. HISTÓRIA DE AMOR- R CLAYDERMAN</a:t>
            </a:r>
          </a:p>
          <a:p>
            <a:pPr algn="ctr"/>
            <a:r>
              <a:rPr lang="pt-BR" sz="4000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pt-BR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WWW.SERGRASAN.COM/LUISAZACARIASSLIDES</a:t>
            </a:r>
            <a:endParaRPr lang="pt-BR" sz="4000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7459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6000">
        <p14:vortex dir="r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121</Words>
  <Application>Microsoft Office PowerPoint</Application>
  <PresentationFormat>Widescreen</PresentationFormat>
  <Paragraphs>28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11</cp:revision>
  <dcterms:created xsi:type="dcterms:W3CDTF">2015-07-01T17:14:45Z</dcterms:created>
  <dcterms:modified xsi:type="dcterms:W3CDTF">2015-07-01T17:44:56Z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