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1" r:id="rId3"/>
    <p:sldId id="260" r:id="rId4"/>
    <p:sldId id="262" r:id="rId5"/>
    <p:sldId id="257" r:id="rId6"/>
    <p:sldId id="264" r:id="rId7"/>
    <p:sldId id="256" r:id="rId8"/>
    <p:sldId id="265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DCEA5-2116-4DE0-A49A-61CA35AD0208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A86B4-F148-4D57-9D06-2E65955CD1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7783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DCEA5-2116-4DE0-A49A-61CA35AD0208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A86B4-F148-4D57-9D06-2E65955CD1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6093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DCEA5-2116-4DE0-A49A-61CA35AD0208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A86B4-F148-4D57-9D06-2E65955CD1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3806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DCEA5-2116-4DE0-A49A-61CA35AD0208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A86B4-F148-4D57-9D06-2E65955CD1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0497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DCEA5-2116-4DE0-A49A-61CA35AD0208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A86B4-F148-4D57-9D06-2E65955CD1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2714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DCEA5-2116-4DE0-A49A-61CA35AD0208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A86B4-F148-4D57-9D06-2E65955CD1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9533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DCEA5-2116-4DE0-A49A-61CA35AD0208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A86B4-F148-4D57-9D06-2E65955CD1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7408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DCEA5-2116-4DE0-A49A-61CA35AD0208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A86B4-F148-4D57-9D06-2E65955CD1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229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DCEA5-2116-4DE0-A49A-61CA35AD0208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A86B4-F148-4D57-9D06-2E65955CD1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5619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DCEA5-2116-4DE0-A49A-61CA35AD0208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A86B4-F148-4D57-9D06-2E65955CD1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2258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DCEA5-2116-4DE0-A49A-61CA35AD0208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A86B4-F148-4D57-9D06-2E65955CD1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363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5DCEA5-2116-4DE0-A49A-61CA35AD0208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A86B4-F148-4D57-9D06-2E65955CD1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9465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249382"/>
            <a:ext cx="8977745" cy="8002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</a:rPr>
              <a:t>Minha Eterna </a:t>
            </a:r>
            <a:r>
              <a:rPr lang="pt-BR" sz="6000" b="1" dirty="0" smtClean="0">
                <a:solidFill>
                  <a:schemeClr val="bg1"/>
                </a:solidFill>
              </a:rPr>
              <a:t>Lembrança</a:t>
            </a: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 </a:t>
            </a:r>
            <a:r>
              <a:rPr lang="pt-BR" sz="4000" b="1" dirty="0" smtClean="0">
                <a:solidFill>
                  <a:schemeClr val="bg1"/>
                </a:solidFill>
              </a:rPr>
              <a:t>Luisa Zacarias</a:t>
            </a:r>
          </a:p>
          <a:p>
            <a:pPr algn="ctr"/>
            <a:endParaRPr lang="pt-BR" sz="4000" b="1" dirty="0"/>
          </a:p>
          <a:p>
            <a:pPr algn="ctr"/>
            <a:endParaRPr lang="pt-BR" sz="4000" b="1" dirty="0" smtClean="0"/>
          </a:p>
          <a:p>
            <a:pPr algn="ctr"/>
            <a:endParaRPr lang="pt-BR" sz="4000" b="1" dirty="0"/>
          </a:p>
          <a:p>
            <a:pPr algn="ctr"/>
            <a:endParaRPr lang="pt-BR" sz="4000" b="1" dirty="0" smtClean="0"/>
          </a:p>
          <a:p>
            <a:pPr algn="ctr"/>
            <a:endParaRPr lang="pt-BR" sz="4000" b="1" dirty="0" smtClean="0"/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hlinkClick r:id="rId4"/>
              </a:rPr>
              <a:t>www.sergrasan.com</a:t>
            </a:r>
            <a:endParaRPr lang="pt-BR" sz="4000" b="1" dirty="0" smtClean="0"/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Luisa Zacarias Slides</a:t>
            </a:r>
            <a:endParaRPr lang="pt-BR" sz="4000" b="1" dirty="0">
              <a:solidFill>
                <a:schemeClr val="bg1"/>
              </a:solidFill>
            </a:endParaRPr>
          </a:p>
          <a:p>
            <a:pPr algn="ctr"/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1682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  <p:sndAc>
          <p:stSnd loop="1">
            <p:snd r:embed="rId2" name="Baby I love you away.wav"/>
          </p:stSnd>
        </p:sndAc>
      </p:transition>
    </mc:Choice>
    <mc:Fallback>
      <p:transition spd="slow" advClick="0" advTm="19000">
        <p:fade/>
        <p:sndAc>
          <p:stSnd loop="1">
            <p:snd r:embed="rId2" name="Baby I love you a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360218" y="365126"/>
            <a:ext cx="81551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3600" b="1" dirty="0">
                <a:solidFill>
                  <a:schemeClr val="bg1"/>
                </a:solidFill>
              </a:rPr>
              <a:t>         ... Faz tempo que não me visitava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ao meu eterno aposento...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        </a:t>
            </a:r>
          </a:p>
        </p:txBody>
      </p:sp>
    </p:spTree>
    <p:extLst>
      <p:ext uri="{BB962C8B-B14F-4D97-AF65-F5344CB8AC3E}">
        <p14:creationId xmlns:p14="http://schemas.microsoft.com/office/powerpoint/2010/main" val="2151492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6857999"/>
          </a:xfrm>
        </p:spPr>
      </p:pic>
      <p:sp>
        <p:nvSpPr>
          <p:cNvPr id="8" name="CaixaDeTexto 7"/>
          <p:cNvSpPr txBox="1"/>
          <p:nvPr/>
        </p:nvSpPr>
        <p:spPr>
          <a:xfrm>
            <a:off x="484909" y="942109"/>
            <a:ext cx="82711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já </a:t>
            </a:r>
            <a:r>
              <a:rPr lang="pt-BR" sz="4000" b="1" dirty="0">
                <a:solidFill>
                  <a:schemeClr val="bg1"/>
                </a:solidFill>
              </a:rPr>
              <a:t>me doía a alma de tanto esperar por ti...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...não sabia o que fazer para ver tal luz ao fundo do túnel...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304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74073" y="365126"/>
            <a:ext cx="789709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 </a:t>
            </a:r>
            <a:r>
              <a:rPr lang="pt-BR" sz="4000" b="1" dirty="0">
                <a:solidFill>
                  <a:schemeClr val="bg1"/>
                </a:solidFill>
              </a:rPr>
              <a:t> </a:t>
            </a:r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-</a:t>
            </a:r>
            <a:r>
              <a:rPr lang="pt-BR" sz="4000" b="1" dirty="0">
                <a:solidFill>
                  <a:schemeClr val="bg1"/>
                </a:solidFill>
              </a:rPr>
              <a:t>Sim, senti a sua falta mas, o que fazer para tal acontecer se você não vinha a mim.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43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43345" y="365126"/>
            <a:ext cx="79248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Eu </a:t>
            </a:r>
            <a:r>
              <a:rPr lang="pt-BR" sz="4000" b="1" dirty="0">
                <a:solidFill>
                  <a:schemeClr val="bg1"/>
                </a:solidFill>
              </a:rPr>
              <a:t>queria mas, o </a:t>
            </a:r>
            <a:r>
              <a:rPr lang="pt-BR" sz="4000" b="1" dirty="0" err="1">
                <a:solidFill>
                  <a:schemeClr val="bg1"/>
                </a:solidFill>
              </a:rPr>
              <a:t>clic</a:t>
            </a:r>
            <a:r>
              <a:rPr lang="pt-BR" sz="4000" b="1" dirty="0">
                <a:solidFill>
                  <a:schemeClr val="bg1"/>
                </a:solidFill>
              </a:rPr>
              <a:t> não se dava...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Mas finalmente chegou e em boa hora o possa dizer: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461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365126"/>
            <a:ext cx="83681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3200" b="1" dirty="0">
                <a:solidFill>
                  <a:schemeClr val="bg1"/>
                </a:solidFill>
              </a:rPr>
              <a:t>MINHA ETERNA LEMBRANÇA TE AMO.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Meu beijo em POESIA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  Luísa Zacarias</a:t>
            </a:r>
          </a:p>
        </p:txBody>
      </p:sp>
    </p:spTree>
    <p:extLst>
      <p:ext uri="{BB962C8B-B14F-4D97-AF65-F5344CB8AC3E}">
        <p14:creationId xmlns:p14="http://schemas.microsoft.com/office/powerpoint/2010/main" val="3539482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60218" y="803564"/>
            <a:ext cx="8506691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F0"/>
                </a:solidFill>
              </a:rPr>
              <a:t>O amor não se </a:t>
            </a:r>
            <a:r>
              <a:rPr lang="pt-BR" sz="4000" b="1" dirty="0" smtClean="0">
                <a:solidFill>
                  <a:srgbClr val="00B0F0"/>
                </a:solidFill>
              </a:rPr>
              <a:t>vê</a:t>
            </a:r>
            <a:r>
              <a:rPr lang="pt-BR" sz="4000" b="1" dirty="0">
                <a:solidFill>
                  <a:srgbClr val="00B0F0"/>
                </a:solidFill>
              </a:rPr>
              <a:t/>
            </a:r>
            <a:br>
              <a:rPr lang="pt-BR" sz="4000" b="1" dirty="0">
                <a:solidFill>
                  <a:srgbClr val="00B0F0"/>
                </a:solidFill>
              </a:rPr>
            </a:br>
            <a:r>
              <a:rPr lang="pt-BR" sz="4000" b="1" dirty="0">
                <a:solidFill>
                  <a:srgbClr val="00B0F0"/>
                </a:solidFill>
              </a:rPr>
              <a:t>O amor faz </a:t>
            </a:r>
            <a:r>
              <a:rPr lang="pt-BR" sz="4000" b="1" dirty="0" smtClean="0">
                <a:solidFill>
                  <a:srgbClr val="00B0F0"/>
                </a:solidFill>
              </a:rPr>
              <a:t>sofrer</a:t>
            </a:r>
            <a:r>
              <a:rPr lang="pt-BR" sz="4000" b="1" dirty="0">
                <a:solidFill>
                  <a:srgbClr val="00B0F0"/>
                </a:solidFill>
              </a:rPr>
              <a:t/>
            </a:r>
            <a:br>
              <a:rPr lang="pt-BR" sz="4000" b="1" dirty="0">
                <a:solidFill>
                  <a:srgbClr val="00B0F0"/>
                </a:solidFill>
              </a:rPr>
            </a:br>
            <a:r>
              <a:rPr lang="pt-BR" sz="4000" b="1" dirty="0">
                <a:solidFill>
                  <a:srgbClr val="00B0F0"/>
                </a:solidFill>
              </a:rPr>
              <a:t>O amor só se sente...</a:t>
            </a:r>
            <a:br>
              <a:rPr lang="pt-BR" sz="4000" b="1" dirty="0">
                <a:solidFill>
                  <a:srgbClr val="00B0F0"/>
                </a:solidFill>
              </a:rPr>
            </a:br>
            <a:r>
              <a:rPr lang="pt-BR" sz="4000" b="1" dirty="0">
                <a:solidFill>
                  <a:srgbClr val="00B0F0"/>
                </a:solidFill>
              </a:rPr>
              <a:t>///#/// </a:t>
            </a:r>
            <a:br>
              <a:rPr lang="pt-BR" sz="4000" b="1" dirty="0">
                <a:solidFill>
                  <a:srgbClr val="00B0F0"/>
                </a:solidFill>
              </a:rPr>
            </a:br>
            <a:r>
              <a:rPr lang="pt-BR" sz="4000" b="1" dirty="0" smtClean="0">
                <a:solidFill>
                  <a:srgbClr val="00B0F0"/>
                </a:solidFill>
              </a:rPr>
              <a:t>Beijo </a:t>
            </a:r>
            <a:r>
              <a:rPr lang="pt-BR" sz="4000" b="1" dirty="0">
                <a:solidFill>
                  <a:srgbClr val="00B0F0"/>
                </a:solidFill>
              </a:rPr>
              <a:t>dourado do meu </a:t>
            </a:r>
            <a:r>
              <a:rPr lang="pt-BR" sz="4000" b="1" dirty="0" smtClean="0">
                <a:solidFill>
                  <a:srgbClr val="00B0F0"/>
                </a:solidFill>
              </a:rPr>
              <a:t>Alentejo</a:t>
            </a:r>
            <a:r>
              <a:rPr lang="pt-BR" sz="4000" b="1" dirty="0">
                <a:solidFill>
                  <a:srgbClr val="00B0F0"/>
                </a:solidFill>
              </a:rPr>
              <a:t/>
            </a:r>
            <a:br>
              <a:rPr lang="pt-BR" sz="4000" b="1" dirty="0">
                <a:solidFill>
                  <a:srgbClr val="00B0F0"/>
                </a:solidFill>
              </a:rPr>
            </a:br>
            <a:r>
              <a:rPr lang="pt-BR" sz="4000" b="1" dirty="0">
                <a:solidFill>
                  <a:srgbClr val="00B0F0"/>
                </a:solidFill>
              </a:rPr>
              <a:t>beijo saudoso do tempo sem </a:t>
            </a:r>
            <a:r>
              <a:rPr lang="pt-BR" sz="4000" b="1" dirty="0" smtClean="0">
                <a:solidFill>
                  <a:srgbClr val="00B0F0"/>
                </a:solidFill>
              </a:rPr>
              <a:t>fim </a:t>
            </a:r>
            <a:r>
              <a:rPr lang="pt-BR" sz="4000" b="1" dirty="0">
                <a:solidFill>
                  <a:srgbClr val="00B0F0"/>
                </a:solidFill>
              </a:rPr>
              <a:t/>
            </a:r>
            <a:br>
              <a:rPr lang="pt-BR" sz="4000" b="1" dirty="0">
                <a:solidFill>
                  <a:srgbClr val="00B0F0"/>
                </a:solidFill>
              </a:rPr>
            </a:br>
            <a:r>
              <a:rPr lang="pt-BR" sz="4000" b="1" dirty="0">
                <a:solidFill>
                  <a:srgbClr val="00B0F0"/>
                </a:solidFill>
              </a:rPr>
              <a:t>beijo enviado do meu jardim...</a:t>
            </a:r>
            <a:br>
              <a:rPr lang="pt-BR" sz="4000" b="1" dirty="0">
                <a:solidFill>
                  <a:srgbClr val="00B0F0"/>
                </a:solidFill>
              </a:rPr>
            </a:br>
            <a:r>
              <a:rPr lang="pt-BR" sz="4000" b="1" dirty="0" smtClean="0">
                <a:solidFill>
                  <a:srgbClr val="00B0F0"/>
                </a:solidFill>
              </a:rPr>
              <a:t>///#///</a:t>
            </a:r>
          </a:p>
          <a:p>
            <a:r>
              <a:rPr lang="pt-BR" sz="2000" b="1" dirty="0" smtClean="0">
                <a:solidFill>
                  <a:schemeClr val="bg1"/>
                </a:solidFill>
              </a:rPr>
              <a:t>Luisa Zacarias</a:t>
            </a:r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034145" y="5805055"/>
            <a:ext cx="54240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Luisa Zacarias Slides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www.sergrasan.com.br</a:t>
            </a:r>
            <a:endParaRPr lang="pt-B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093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365126"/>
            <a:ext cx="803563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0070C0"/>
                </a:solidFill>
              </a:rPr>
              <a:t>Minha Eterna Lembrança</a:t>
            </a:r>
          </a:p>
          <a:p>
            <a:r>
              <a:rPr lang="pt-BR" sz="3200" b="1" dirty="0" smtClean="0">
                <a:solidFill>
                  <a:srgbClr val="0070C0"/>
                </a:solidFill>
              </a:rPr>
              <a:t>Mensagem:</a:t>
            </a:r>
            <a:r>
              <a:rPr lang="pt-BR" sz="3200" b="1" dirty="0" smtClean="0">
                <a:solidFill>
                  <a:srgbClr val="0070C0"/>
                </a:solidFill>
              </a:rPr>
              <a:t> Luisa Zacarias</a:t>
            </a:r>
          </a:p>
          <a:p>
            <a:r>
              <a:rPr lang="pt-BR" sz="3200" b="1" dirty="0" smtClean="0">
                <a:solidFill>
                  <a:srgbClr val="0070C0"/>
                </a:solidFill>
              </a:rPr>
              <a:t>Formatação e apresentação</a:t>
            </a:r>
          </a:p>
          <a:p>
            <a:r>
              <a:rPr lang="pt-BR" sz="3200" b="1" dirty="0" smtClean="0">
                <a:solidFill>
                  <a:srgbClr val="0070C0"/>
                </a:solidFill>
              </a:rPr>
              <a:t>Norma Aparecida Silveira de Moraes</a:t>
            </a:r>
          </a:p>
          <a:p>
            <a:r>
              <a:rPr lang="pt-BR" sz="3200" b="1" dirty="0" smtClean="0">
                <a:solidFill>
                  <a:srgbClr val="0070C0"/>
                </a:solidFill>
              </a:rPr>
              <a:t>Musica: Baby I Love </a:t>
            </a:r>
            <a:r>
              <a:rPr lang="pt-BR" sz="3200" b="1" dirty="0" err="1" smtClean="0">
                <a:solidFill>
                  <a:srgbClr val="0070C0"/>
                </a:solidFill>
              </a:rPr>
              <a:t>You</a:t>
            </a:r>
            <a:r>
              <a:rPr lang="pt-BR" sz="3200" b="1" dirty="0" smtClean="0">
                <a:solidFill>
                  <a:srgbClr val="0070C0"/>
                </a:solidFill>
              </a:rPr>
              <a:t> </a:t>
            </a:r>
          </a:p>
          <a:p>
            <a:r>
              <a:rPr lang="pt-BR" sz="3200" b="1" dirty="0" err="1" smtClean="0">
                <a:solidFill>
                  <a:srgbClr val="0070C0"/>
                </a:solidFill>
              </a:rPr>
              <a:t>Imagens:Pixabay</a:t>
            </a:r>
            <a:endParaRPr lang="pt-BR" sz="3200" b="1" dirty="0" smtClean="0">
              <a:solidFill>
                <a:srgbClr val="0070C0"/>
              </a:solidFill>
            </a:endParaRPr>
          </a:p>
          <a:p>
            <a:endParaRPr lang="pt-BR" sz="3200" b="1" dirty="0" smtClean="0">
              <a:solidFill>
                <a:srgbClr val="0070C0"/>
              </a:solidFill>
            </a:endParaRPr>
          </a:p>
          <a:p>
            <a:r>
              <a:rPr lang="pt-BR" sz="3200" b="1" dirty="0" smtClean="0">
                <a:solidFill>
                  <a:srgbClr val="0070C0"/>
                </a:solidFill>
              </a:rPr>
              <a:t>Divulgação</a:t>
            </a:r>
          </a:p>
          <a:p>
            <a:r>
              <a:rPr lang="pt-BR" sz="3200" b="1" dirty="0" smtClean="0">
                <a:solidFill>
                  <a:srgbClr val="0070C0"/>
                </a:solidFill>
                <a:hlinkClick r:id="rId3"/>
              </a:rPr>
              <a:t>www.sergrasan.com</a:t>
            </a:r>
            <a:endParaRPr lang="pt-BR" sz="3200" b="1" dirty="0" smtClean="0">
              <a:solidFill>
                <a:srgbClr val="0070C0"/>
              </a:solidFill>
            </a:endParaRPr>
          </a:p>
          <a:p>
            <a:r>
              <a:rPr lang="pt-BR" sz="3200" b="1" dirty="0" smtClean="0">
                <a:solidFill>
                  <a:srgbClr val="0070C0"/>
                </a:solidFill>
              </a:rPr>
              <a:t>Luisa Zacarias Slides!</a:t>
            </a:r>
            <a:endParaRPr lang="pt-BR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146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9000">
        <p15:prstTrans prst="airplane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69</Words>
  <Application>Microsoft Office PowerPoint</Application>
  <PresentationFormat>Apresentação na tela (4:3)</PresentationFormat>
  <Paragraphs>43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2018-07-18T12:03:14Z</dcterms:created>
  <dcterms:modified xsi:type="dcterms:W3CDTF">2018-07-18T12:53:42Z</dcterms:modified>
</cp:coreProperties>
</file>