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576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4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0F6218-886A-4F4E-8585-8846012F6140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27E7CA-F77B-4960-A8E1-591DAA53659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90402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DE8FF-E065-48A5-98CA-C8CA0FA068F3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84AD-08AA-4F17-BF57-CF172C655F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3387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honeycomb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DE8FF-E065-48A5-98CA-C8CA0FA068F3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84AD-08AA-4F17-BF57-CF172C655F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4093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honeycomb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DE8FF-E065-48A5-98CA-C8CA0FA068F3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84AD-08AA-4F17-BF57-CF172C655F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9944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honeycomb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DE8FF-E065-48A5-98CA-C8CA0FA068F3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84AD-08AA-4F17-BF57-CF172C655F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455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honeycomb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DE8FF-E065-48A5-98CA-C8CA0FA068F3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84AD-08AA-4F17-BF57-CF172C655F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3519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honeycomb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DE8FF-E065-48A5-98CA-C8CA0FA068F3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84AD-08AA-4F17-BF57-CF172C655F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0994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honeycomb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DE8FF-E065-48A5-98CA-C8CA0FA068F3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84AD-08AA-4F17-BF57-CF172C655F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2871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honeycomb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DE8FF-E065-48A5-98CA-C8CA0FA068F3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84AD-08AA-4F17-BF57-CF172C655F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975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honeycomb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DE8FF-E065-48A5-98CA-C8CA0FA068F3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84AD-08AA-4F17-BF57-CF172C655F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1429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honeycomb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DE8FF-E065-48A5-98CA-C8CA0FA068F3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84AD-08AA-4F17-BF57-CF172C655F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380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honeycomb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DE8FF-E065-48A5-98CA-C8CA0FA068F3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84AD-08AA-4F17-BF57-CF172C655F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463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honeycomb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DE8FF-E065-48A5-98CA-C8CA0FA068F3}" type="datetimeFigureOut">
              <a:rPr lang="pt-BR" smtClean="0"/>
              <a:t>23/02/2020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2484AD-08AA-4F17-BF57-CF172C655F5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57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>
        <p14:honeycomb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90500" cmpd="sng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1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8856984" cy="648072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3.3 - Moços\03 - Moços (128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4"/>
            <a:ext cx="1800199" cy="36004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2789493" y="-99392"/>
            <a:ext cx="356501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www.sergrasan.com</a:t>
            </a:r>
            <a:endParaRPr lang="pt-BR" sz="3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703938" y="2636912"/>
            <a:ext cx="5736122" cy="92333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oper Black" panose="0208090404030B020404" pitchFamily="18" charset="0"/>
              </a:rPr>
              <a:t>Pensando em Ti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Cooper Black" panose="0208090404030B020404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716016" y="4581128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Ma</a:t>
            </a:r>
            <a:r>
              <a:rPr lang="pt-BR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 Socorro</a:t>
            </a:r>
            <a:endParaRPr lang="pt-BR" sz="36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835696" y="5949280"/>
            <a:ext cx="87129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i="1" dirty="0" err="1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masocorropoesiaslides</a:t>
            </a:r>
            <a:endParaRPr lang="pt-BR" sz="4400" i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6066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6847">
        <p14:honeycomb/>
        <p:sndAc>
          <p:stSnd loop="1">
            <p:snd r:embed="rId2" name="Cortazar Boleros - Pensando En Ti.wav"/>
          </p:stSnd>
        </p:sndAc>
      </p:transition>
    </mc:Choice>
    <mc:Fallback>
      <p:transition spd="slow" advTm="6847">
        <p:fade/>
        <p:sndAc>
          <p:stSnd loop="1">
            <p:snd r:embed="rId2" name="Cortazar Boleros - Pensando En T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725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90500" cmpd="sng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11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8856984" cy="648072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3.3 - Moços\03 - Moços (1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4"/>
            <a:ext cx="1800199" cy="36004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267744" y="4077072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Pensando em ti... Domínio perfeito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Portal dos sonhos em pleno vulcão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Reflete todo silêncio oculto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Revela ousadia louca paixão.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183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14:honeycomb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90500" cmpd="sng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11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8856984" cy="648072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3.3 - Moços\03 - Moços (1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4"/>
            <a:ext cx="1800199" cy="36004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195736" y="4365104"/>
            <a:ext cx="78488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Pensando em ti... Absoluto presságio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Delével e inebriante 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pedágio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Místico rol que triunfo proclama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Conquistando e rasgando minha alma.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183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907">
        <p14:honeycomb/>
      </p:transition>
    </mc:Choice>
    <mc:Fallback>
      <p:transition spd="slow" advTm="159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90500" cmpd="sng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11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8856984" cy="648072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3.3 - Moços\03 - Moços (1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4"/>
            <a:ext cx="1800199" cy="36004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699792" y="4581128"/>
            <a:ext cx="69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Provoca-me... Ativa especial astral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Apaixonante! Lindo potencial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Complexo viver tremendo prazer.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183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2902">
        <p14:honeycomb/>
      </p:transition>
    </mc:Choice>
    <mc:Fallback>
      <p:transition spd="slow" advTm="129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90500" cmpd="sng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11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8856984" cy="648072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3.3 - Moços\03 - Moços (1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4"/>
            <a:ext cx="1800199" cy="36004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267744" y="4509120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Despertando em ti... Lúdico vício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Radar ilumina no amanhecer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Soberanas chamas em delírio. </a:t>
            </a:r>
          </a:p>
          <a:p>
            <a:pPr algn="ctr"/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228184" y="5930116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Ma</a:t>
            </a:r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 Socorro</a:t>
            </a:r>
            <a:endParaRPr lang="pt-BR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183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2100">
        <p14:honeycomb/>
      </p:transition>
    </mc:Choice>
    <mc:Fallback>
      <p:transition spd="slow" advTm="12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6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90500" cmpd="sng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11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8856984" cy="648072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3.3 - Moços\03 - Moços (1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4"/>
            <a:ext cx="1800199" cy="36004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661363" y="260648"/>
            <a:ext cx="182126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067944" y="335699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POEMA DE MA SOCORRO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MARCOLÂNDIA - PI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915816" y="5661248"/>
            <a:ext cx="5688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MA SOCORRO. NÃO RETIRE E NEM ADULTERE SEUS CRÉDITOS. 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5183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7604">
        <p14:honeycomb/>
      </p:transition>
    </mc:Choice>
    <mc:Fallback>
      <p:transition spd="slow" advTm="76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900"/>
                            </p:stCondLst>
                            <p:childTnLst>
                              <p:par>
                                <p:cTn id="1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90500" cmpd="sng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11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8856984" cy="648072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3.3 - Moços\03 - Moços (1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4"/>
            <a:ext cx="1800199" cy="36004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067944" y="3645024"/>
            <a:ext cx="45365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FORMATAÇÃO: W@L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MÚSICA: PENSANDO EM TI (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Cortazar;Boleros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NEPOMUCENO  - MG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183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5123">
        <p14:honeycomb/>
      </p:transition>
    </mc:Choice>
    <mc:Fallback>
      <p:transition spd="slow" advTm="51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190500" cmpd="sng">
            <a:gradFill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F:\DVDIMAGENS\02.5 - Letters Femininos\02 - Letters Feminino (11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8856984" cy="648072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DVDIMAGENS\03.3 - Moços\03 - Moços (128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764704"/>
            <a:ext cx="1800199" cy="36004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 rot="19386956">
            <a:off x="173458" y="2576131"/>
            <a:ext cx="75602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Narrow" panose="020B0606020202030204" pitchFamily="34" charset="0"/>
              </a:rPr>
              <a:t>www.sergrasan.com/masocorropoesiaslides</a:t>
            </a:r>
            <a:endParaRPr lang="pt-BR" sz="3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5030688" y="3573016"/>
            <a:ext cx="2133600" cy="365125"/>
          </a:xfrm>
        </p:spPr>
        <p:txBody>
          <a:bodyPr/>
          <a:lstStyle/>
          <a:p>
            <a:pPr algn="ctr"/>
            <a:fld id="{947B42D2-32CE-4E32-BFD4-C4AC69D6C7CB}" type="datetime4">
              <a:rPr lang="pt-BR" sz="2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23 de fevereiro de 2020</a:t>
            </a:fld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292080" y="5014917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Ma</a:t>
            </a:r>
            <a:r>
              <a:rPr lang="pt-BR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 Socorro</a:t>
            </a:r>
            <a:endParaRPr lang="pt-BR" sz="36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7504" y="6423719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hand521 BT" panose="03080802030307080304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hand521 BT" panose="0308080203030708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183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4605">
        <p14:honeycomb/>
      </p:transition>
    </mc:Choice>
    <mc:Fallback>
      <p:transition spd="slow" advTm="46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124</Words>
  <Application>Microsoft Office PowerPoint</Application>
  <PresentationFormat>Apresentação na tela (4:3)</PresentationFormat>
  <Paragraphs>31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9</cp:revision>
  <dcterms:created xsi:type="dcterms:W3CDTF">2020-02-23T00:20:07Z</dcterms:created>
  <dcterms:modified xsi:type="dcterms:W3CDTF">2020-02-23T18:02:43Z</dcterms:modified>
</cp:coreProperties>
</file>