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SOWFW8ggnFyB5y9mLcFqQ==" hashData="gqkjun6ncfbg2/+/BkjiaSNoM/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24C9D8-511A-446A-865F-E3CC93791112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3FF314-C3A1-49E8-8A2B-C22ACD0DEB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0740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956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484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183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4177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577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345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844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578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451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317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0057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3E3FD-2446-4E75-8954-9EC2173B870A}" type="datetimeFigureOut">
              <a:rPr lang="pt-BR" smtClean="0"/>
              <a:t>09/02/2017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19E7C-AFC7-42EB-A05A-C134630B04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3198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Socorro-sfm@hotmail.co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Vários documentos 4"/>
          <p:cNvSpPr/>
          <p:nvPr/>
        </p:nvSpPr>
        <p:spPr>
          <a:xfrm>
            <a:off x="755576" y="692696"/>
            <a:ext cx="7704856" cy="5688632"/>
          </a:xfrm>
          <a:prstGeom prst="flowChartMultidocumen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G:\DVDIMAGENS\02.5 - Letters Femininos\02 - Letters Feminino (11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96752"/>
            <a:ext cx="712879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4.1 - Flores Animadas\04 - Flores Animadas (18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3212976"/>
            <a:ext cx="2716011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007426" y="44624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</a:t>
            </a:r>
            <a:endParaRPr lang="pt-B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411760" y="1126485"/>
            <a:ext cx="6016454" cy="646331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tura MT Script Capitals" pitchFamily="66" charset="0"/>
              </a:rPr>
              <a:t>Ma</a:t>
            </a:r>
            <a:r>
              <a:rPr lang="pt-B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tura MT Script Capitals" pitchFamily="66" charset="0"/>
              </a:rPr>
              <a:t> Socorro Poesia Slides</a:t>
            </a:r>
            <a:endParaRPr lang="pt-BR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atura MT Script Capitals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955722" y="2636912"/>
            <a:ext cx="3900428" cy="110799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Linha </a:t>
            </a:r>
            <a:r>
              <a:rPr lang="pt-BR" sz="6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Vip</a:t>
            </a:r>
            <a:endParaRPr lang="pt-BR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788024" y="4551511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4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4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4067944" y="6434172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bg1"/>
                </a:solidFill>
                <a:latin typeface="Mistral" pitchFamily="66" charset="0"/>
              </a:rPr>
              <a:t>Automático</a:t>
            </a:r>
            <a:endParaRPr lang="pt-BR" sz="2800" dirty="0">
              <a:solidFill>
                <a:schemeClr val="bg1"/>
              </a:solidFill>
              <a:latin typeface="Mistral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462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14:ferris dir="l"/>
        <p:sndAc>
          <p:stSnd loop="1">
            <p:snd r:embed="rId2" name="Cortazar Boleros - Historia De Un Amor.wav"/>
          </p:stSnd>
        </p:sndAc>
      </p:transition>
    </mc:Choice>
    <mc:Fallback>
      <p:transition spd="slow" advTm="8000">
        <p:fade/>
        <p:sndAc>
          <p:stSnd loop="1">
            <p:snd r:embed="rId2" name="Cortazar Boleros - Historia De Un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Vários documentos 4"/>
          <p:cNvSpPr/>
          <p:nvPr/>
        </p:nvSpPr>
        <p:spPr>
          <a:xfrm>
            <a:off x="755576" y="692696"/>
            <a:ext cx="7704856" cy="5688632"/>
          </a:xfrm>
          <a:prstGeom prst="flowChartMultidocumen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G:\DVDIMAGENS\02.5 - Letters Femininos\02 - Letters Feminino (1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96752"/>
            <a:ext cx="712879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3212976"/>
            <a:ext cx="2716011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007426" y="44624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</a:t>
            </a:r>
            <a:endParaRPr lang="pt-B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95936" y="1931348"/>
            <a:ext cx="58211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Solidão instalando entrelinhas e borda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Real ângulo em luz espiral ou loucura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És deslumbrante à janela sem fechadura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Fixa em instante ao acaso febril e linda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767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ferris dir="l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Vários documentos 4"/>
          <p:cNvSpPr/>
          <p:nvPr/>
        </p:nvSpPr>
        <p:spPr>
          <a:xfrm>
            <a:off x="755576" y="692696"/>
            <a:ext cx="7704856" cy="5688632"/>
          </a:xfrm>
          <a:prstGeom prst="flowChartMultidocumen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G:\DVDIMAGENS\02.5 - Letters Femininos\02 - Letters Feminino (1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96752"/>
            <a:ext cx="712879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3212976"/>
            <a:ext cx="2716011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007426" y="44624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</a:t>
            </a:r>
            <a:endParaRPr lang="pt-B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139952" y="1931348"/>
            <a:ext cx="6120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Amor impossível. Só em fios transborda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O silêncio em último murmúrio fenecia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Acalento em exílio de frio ou delícia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 luz do alvor inacessível, escondida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643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00">
        <p14:ferris dir="l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Vários documentos 4"/>
          <p:cNvSpPr/>
          <p:nvPr/>
        </p:nvSpPr>
        <p:spPr>
          <a:xfrm>
            <a:off x="755576" y="692696"/>
            <a:ext cx="7704856" cy="5688632"/>
          </a:xfrm>
          <a:prstGeom prst="flowChartMultidocumen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G:\DVDIMAGENS\02.5 - Letters Femininos\02 - Letters Feminino (1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96752"/>
            <a:ext cx="712879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3212976"/>
            <a:ext cx="2716011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007426" y="44624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</a:t>
            </a:r>
            <a:endParaRPr lang="pt-B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283968" y="2228671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Distinção estranha adorna os sonhos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Amo-te bela!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Consome-me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 a paixão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Saudade revela o tempo, os caminhos.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643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Vários documentos 4"/>
          <p:cNvSpPr/>
          <p:nvPr/>
        </p:nvSpPr>
        <p:spPr>
          <a:xfrm>
            <a:off x="755576" y="692696"/>
            <a:ext cx="7704856" cy="5688632"/>
          </a:xfrm>
          <a:prstGeom prst="flowChartMultidocumen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G:\DVDIMAGENS\02.5 - Letters Femininos\02 - Letters Feminino (1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96752"/>
            <a:ext cx="712879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3212976"/>
            <a:ext cx="2716011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007426" y="44624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</a:t>
            </a:r>
            <a:endParaRPr lang="pt-B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067944" y="2300679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Única. Esplendor insaciável a reflexão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Chamas brilhantes pulsam teus carinhos</a:t>
            </a: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Átrio de amor. Linha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vip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. Sem conexão.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716016" y="3789040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4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4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643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04">
        <p14:ferris dir="l"/>
      </p:transition>
    </mc:Choice>
    <mc:Fallback>
      <p:transition spd="slow" advTm="144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900"/>
                            </p:stCondLst>
                            <p:childTnLst>
                              <p:par>
                                <p:cTn id="12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Vários documentos 4"/>
          <p:cNvSpPr/>
          <p:nvPr/>
        </p:nvSpPr>
        <p:spPr>
          <a:xfrm>
            <a:off x="755576" y="692696"/>
            <a:ext cx="7704856" cy="5688632"/>
          </a:xfrm>
          <a:prstGeom prst="flowChartMultidocumen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G:\DVDIMAGENS\02.5 - Letters Femininos\02 - Letters Feminino (1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96752"/>
            <a:ext cx="712879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3212976"/>
            <a:ext cx="2716011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007426" y="44624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</a:t>
            </a:r>
            <a:endParaRPr lang="pt-B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619543" y="1196752"/>
            <a:ext cx="18966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rabic Typesetting" pitchFamily="66" charset="-78"/>
                <a:cs typeface="Arabic Typesetting" pitchFamily="66" charset="-78"/>
              </a:rPr>
              <a:t>Créditos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355976" y="2708920"/>
            <a:ext cx="39604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SONETO DE MA SOCORRO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MARCOLÂNDIA-PI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hlinkClick r:id="rId4"/>
              </a:rPr>
              <a:t>Socorro-sfm@hotmail.com</a:t>
            </a:r>
            <a:endParaRPr lang="pt-BR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319459" y="4509120"/>
            <a:ext cx="41967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ADULTERES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1643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ferris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800"/>
                            </p:stCondLst>
                            <p:childTnLst>
                              <p:par>
                                <p:cTn id="2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Fluxograma: Vários documentos 4"/>
          <p:cNvSpPr/>
          <p:nvPr/>
        </p:nvSpPr>
        <p:spPr>
          <a:xfrm>
            <a:off x="755576" y="692696"/>
            <a:ext cx="7704856" cy="5688632"/>
          </a:xfrm>
          <a:prstGeom prst="flowChartMultidocument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8" name="Picture 4" descr="G:\DVDIMAGENS\02.5 - Letters Femininos\02 - Letters Feminino (117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96752"/>
            <a:ext cx="712879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4.1 - Flores Animadas\04 - Flores Animadas (18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3212976"/>
            <a:ext cx="2716011" cy="39604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007426" y="44624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</a:t>
            </a:r>
            <a:endParaRPr lang="pt-B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 rot="19820490">
            <a:off x="939530" y="2410342"/>
            <a:ext cx="797032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www.sergrasan.com/masocorropoesiaslides</a:t>
            </a:r>
            <a:endParaRPr lang="pt-BR" sz="3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479630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t-B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8" name="Espaço Reservado para Data 7"/>
          <p:cNvSpPr>
            <a:spLocks noGrp="1"/>
          </p:cNvSpPr>
          <p:nvPr>
            <p:ph type="dt" sz="half" idx="10"/>
          </p:nvPr>
        </p:nvSpPr>
        <p:spPr>
          <a:xfrm>
            <a:off x="5174704" y="3284984"/>
            <a:ext cx="2133600" cy="365125"/>
          </a:xfrm>
        </p:spPr>
        <p:txBody>
          <a:bodyPr/>
          <a:lstStyle/>
          <a:p>
            <a:pPr algn="ctr"/>
            <a:fld id="{B24BAF80-ADDB-4F9B-9146-E5BDE052609F}" type="datetime2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quinta-feira, 9 de fevereiro de 2017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1560" y="4944070"/>
            <a:ext cx="5112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endParaRPr lang="pt-BR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Nepomuceno – MG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Música: História de um amor</a:t>
            </a:r>
          </a:p>
          <a:p>
            <a:pPr algn="ctr"/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(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Cortazar</a:t>
            </a:r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-Boleros)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643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289">
        <p14:ferris dir="l"/>
      </p:transition>
    </mc:Choice>
    <mc:Fallback>
      <p:transition spd="slow" advTm="242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625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25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151</Words>
  <Application>Microsoft Office PowerPoint</Application>
  <PresentationFormat>Apresentação na tela (4:3)</PresentationFormat>
  <Paragraphs>37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9</cp:revision>
  <dcterms:created xsi:type="dcterms:W3CDTF">2017-02-09T15:17:55Z</dcterms:created>
  <dcterms:modified xsi:type="dcterms:W3CDTF">2017-02-09T16:50:42Z</dcterms:modified>
</cp:coreProperties>
</file>