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20VuuZezuu01AxSlP5ZLw==" hashData="uYpBzRQxPwICbcJQgyPRLWXtO6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B6846A-BC87-444C-9979-D052235B1621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0CE78-04A2-4F6A-8389-68C320C002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906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666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471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747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907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4494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24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061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390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6050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2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490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DE382-34EC-45CA-81B9-A3CBE2B7368B}" type="datetimeFigureOut">
              <a:rPr lang="pt-BR" smtClean="0"/>
              <a:t>11/10/2016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E7759-EB73-46A3-BF41-F83C1C17A2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7266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4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-99392"/>
            <a:ext cx="9398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82546" y="188639"/>
            <a:ext cx="5976664" cy="612068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19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352839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08520" y="6516052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FF00"/>
                </a:solidFill>
                <a:latin typeface="Forte" pitchFamily="66" charset="0"/>
              </a:rPr>
              <a:t>Automático</a:t>
            </a:r>
            <a:endParaRPr lang="pt-BR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507791" y="764704"/>
            <a:ext cx="6960753" cy="830997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orte" pitchFamily="66" charset="0"/>
              </a:rPr>
              <a:t>Ma</a:t>
            </a:r>
            <a:r>
              <a:rPr lang="pt-BR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orte" pitchFamily="66" charset="0"/>
              </a:rPr>
              <a:t> Socorro Poesia Slides</a:t>
            </a:r>
            <a:endParaRPr lang="pt-BR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 rot="21093490">
            <a:off x="4296076" y="1903486"/>
            <a:ext cx="2822504" cy="830997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orte" pitchFamily="66" charset="0"/>
              </a:rPr>
              <a:t>Apresenta</a:t>
            </a:r>
            <a:endParaRPr lang="pt-BR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4061967" y="3155484"/>
            <a:ext cx="3318345" cy="156966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9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lonna MT" pitchFamily="82" charset="0"/>
              </a:rPr>
              <a:t>Quero</a:t>
            </a:r>
            <a:endParaRPr lang="pt-BR" sz="9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olonna MT" pitchFamily="8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 rot="1106814">
            <a:off x="3275856" y="5424318"/>
            <a:ext cx="4104456" cy="76944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Ma</a:t>
            </a:r>
            <a: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Socorro</a:t>
            </a:r>
            <a:endParaRPr lang="pt-BR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25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14:doors dir="vert"/>
        <p:sndAc>
          <p:stSnd loop="1">
            <p:snd r:embed="rId2" name="Cortazar - Dancing Waves.wav"/>
          </p:stSnd>
        </p:sndAc>
      </p:transition>
    </mc:Choice>
    <mc:Fallback>
      <p:transition spd="slow" advTm="8000">
        <p:fade/>
        <p:sndAc>
          <p:stSnd loop="1">
            <p:snd r:embed="rId2" name="Cortazar - Dancing Wav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4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-99392"/>
            <a:ext cx="9398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71800" y="188640"/>
            <a:ext cx="5976664" cy="612068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1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352839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2445856"/>
            <a:ext cx="45365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QUERO O SONHO MAIS LINDO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EM SÚPLICAS DE CONTOS DE FADA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CHAMAS VIVAS SEDUZEM AS DIGITAIS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NAS PEDRAS UM POUCO DE TUA LUZ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COMO MIRAGEM SEM INSANIDADE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62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doors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4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-99392"/>
            <a:ext cx="9398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71800" y="188640"/>
            <a:ext cx="5976664" cy="612068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1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352839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067944" y="2301840"/>
            <a:ext cx="45365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QUERO O SONHO MAIS LINDO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EM SILÊNCIO NO BAILE DA NOITE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DANÇAR CONTIGO EM PLENA NEVE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ESCAPE DO CORAÇÃO... OH! SONHEI!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ALÉM DE TI NÃO HÁ INVERNO.</a:t>
            </a:r>
            <a:endParaRPr lang="pt-BR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62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doors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4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-99392"/>
            <a:ext cx="9398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71800" y="188640"/>
            <a:ext cx="5976664" cy="612068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1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352839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139952" y="2348880"/>
            <a:ext cx="46085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QUERO O SONHO MAIS LINDO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EM TI RETRATAR MIL ESTAÇÕES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DESBRAVAR NA SOMBRA TEU OLHAR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LOUCO DESEJO INEBRIANTE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ARDENTE VERÃO NOS TEUS BRAÇOS. </a:t>
            </a:r>
            <a:endParaRPr lang="pt-BR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62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doors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4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-99392"/>
            <a:ext cx="9398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71800" y="188640"/>
            <a:ext cx="5976664" cy="612068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1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352839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067944" y="2649106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DESLUMBRANTE A PERFEIÇÃO DA TORRE</a:t>
            </a:r>
          </a:p>
          <a:p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NOS TEUS LÁBIOS MIL BEIJOS. </a:t>
            </a:r>
            <a:endParaRPr lang="pt-BR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68144" y="3717032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err="1" smtClean="0">
                <a:solidFill>
                  <a:schemeClr val="bg1"/>
                </a:solidFill>
                <a:latin typeface="Brush Script MT" pitchFamily="66" charset="0"/>
              </a:rPr>
              <a:t>Ma</a:t>
            </a:r>
            <a:r>
              <a:rPr lang="pt-BR" sz="3600" dirty="0" smtClean="0">
                <a:solidFill>
                  <a:schemeClr val="bg1"/>
                </a:solidFill>
                <a:latin typeface="Brush Script MT" pitchFamily="66" charset="0"/>
              </a:rPr>
              <a:t> Socorro</a:t>
            </a:r>
            <a:endParaRPr lang="pt-BR" sz="36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62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doors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4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-99392"/>
            <a:ext cx="9398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71800" y="188640"/>
            <a:ext cx="5976664" cy="612068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1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352839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627655" y="980728"/>
            <a:ext cx="18966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Créditos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851920" y="2690917"/>
            <a:ext cx="4608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TEXTO DE MA SOCORRO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MARCOLÂNDIA - PI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275856" y="4293096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762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4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-99392"/>
            <a:ext cx="9398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71800" y="188640"/>
            <a:ext cx="5976664" cy="612068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1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352839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2636912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DANCING WAVES -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Nepomuceno-MG</a:t>
            </a:r>
          </a:p>
          <a:p>
            <a:pPr algn="ctr"/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2762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2.4 - Letters Fantasia\02 - Letters Fantasias (4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-99392"/>
            <a:ext cx="9398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771800" y="188640"/>
            <a:ext cx="5976664" cy="612068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1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352839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3950568" y="4293096"/>
            <a:ext cx="2133600" cy="365125"/>
          </a:xfrm>
        </p:spPr>
        <p:txBody>
          <a:bodyPr/>
          <a:lstStyle/>
          <a:p>
            <a:pPr algn="ctr"/>
            <a:fld id="{8F4EAE23-E08B-43D7-9075-F0ABDDAA20D5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terça-feira, 11 de outubro de 2016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 rot="20105005">
            <a:off x="-57880" y="2114922"/>
            <a:ext cx="95462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lackadder ITC" pitchFamily="82" charset="0"/>
              </a:rPr>
              <a:t>www.sergrasan.com/masocorropoesiaslides</a:t>
            </a:r>
            <a:endParaRPr lang="pt-BR" sz="5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762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82">
        <p14:doors dir="vert"/>
      </p:transition>
    </mc:Choice>
    <mc:Fallback>
      <p:transition spd="slow" advTm="72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142</Words>
  <Application>Microsoft Office PowerPoint</Application>
  <PresentationFormat>Apresentação na tela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7</cp:revision>
  <dcterms:created xsi:type="dcterms:W3CDTF">2016-10-11T18:03:58Z</dcterms:created>
  <dcterms:modified xsi:type="dcterms:W3CDTF">2016-10-11T19:47:05Z</dcterms:modified>
</cp:coreProperties>
</file>