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ukKPmnwRWQCt0s2FGjvhA==" hashData="PQ4Yf1B+89K5vmwx8IpTofhp5E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C2623-0514-4A7A-81FD-3EA10910338C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6865D-2640-4328-B13F-6401B9D10E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763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294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23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156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443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278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749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2688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248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395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51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5829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818E6-5B2B-4E23-BA69-5A61FF3B2801}" type="datetimeFigureOut">
              <a:rPr lang="pt-BR" smtClean="0"/>
              <a:t>03/12/2014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A14E2-2C44-426C-9A34-EB727B0C6CB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1492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701675" y="-99392"/>
            <a:ext cx="78025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4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  <a:endParaRPr lang="pt-BR" sz="4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259632" y="6495727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Harlow Solid Italic" pitchFamily="82" charset="0"/>
              </a:rPr>
              <a:t>Automático</a:t>
            </a:r>
            <a:endParaRPr lang="pt-BR" sz="2400" dirty="0">
              <a:solidFill>
                <a:schemeClr val="bg1"/>
              </a:solidFill>
              <a:latin typeface="Harlow Solid Italic" pitchFamily="82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807236" y="2967335"/>
            <a:ext cx="55295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Atlas da Alma</a:t>
            </a:r>
            <a:endParaRPr lang="pt-BR" sz="72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52601" y="4293096"/>
            <a:ext cx="40195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82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776">
        <p14:shred/>
        <p:sndAc>
          <p:stSnd loop="1">
            <p:snd r:embed="rId2" name="Cortazar Boleros - Delirio.wav"/>
          </p:stSnd>
        </p:sndAc>
      </p:transition>
    </mc:Choice>
    <mc:Fallback>
      <p:transition spd="slow" advTm="6776">
        <p:fade/>
        <p:sndAc>
          <p:stSnd loop="1">
            <p:snd r:embed="rId2" name="Cortazar Boleros - Delir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2420888"/>
            <a:ext cx="649632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BELO ATLAS DE ARTIFÍCIO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IMPRESSIONA-ME A TUA LUZ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FACHOS EM VEREDAS ENCANDEIAM</a:t>
            </a:r>
          </a:p>
          <a:p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23280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879">
        <p14:shred/>
      </p:transition>
    </mc:Choice>
    <mc:Fallback>
      <p:transition spd="slow" advTm="98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2564904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DESVIA A ROTA CARDÍACA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EM CONTRASTES BRILHANTES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SEMELHANTE A BELEZA DO CISNE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160">
        <p14:shred/>
      </p:transition>
    </mc:Choice>
    <mc:Fallback>
      <p:transition spd="slow" advTm="91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043608" y="2708920"/>
            <a:ext cx="67843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SUAS LÁGRIMAS RELUZEM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 ÁGUAS DO LAGO ABANDONADO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 BELO ATLAS FAVORITO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910">
        <p14:shred/>
      </p:transition>
    </mc:Choice>
    <mc:Fallback>
      <p:transition spd="slow" advTm="10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71600" y="2708920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ROTINA VELA PELO ALVOR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TEMPO FAZ CAMINHO DE ESPERA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ENCHENTES EM INCÊNDIOS PERSISTE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710">
        <p14:shred/>
      </p:transition>
    </mc:Choice>
    <mc:Fallback>
      <p:transition spd="slow" advTm="11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59632" y="2348880"/>
            <a:ext cx="69127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SURPREENDE AS FAÍSCAS AO FOGO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GEME EM RODOPIO SOLITÁRIO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ATRAI A BRASA VIVA EM PLUMA</a:t>
            </a:r>
          </a:p>
          <a:p>
            <a:r>
              <a:rPr lang="pt-BR" sz="3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ENCANTO DEFINE A ALMA.</a:t>
            </a:r>
            <a:endParaRPr lang="pt-BR" sz="32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923928" y="4581128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108">
        <p14:shred/>
      </p:transition>
    </mc:Choice>
    <mc:Fallback>
      <p:transition spd="slow" advTm="141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10"/>
                            </p:stCondLst>
                            <p:childTnLst>
                              <p:par>
                                <p:cTn id="4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61363" y="1412776"/>
            <a:ext cx="182126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Créditos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99592" y="2852936"/>
            <a:ext cx="75069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MA SOCORRO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– PI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DELÍRIO (Ernesto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(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894">
        <p14:shred/>
      </p:transition>
    </mc:Choice>
    <mc:Fallback>
      <p:transition spd="slow" advTm="88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15616" y="2924944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952">
        <p14:shred/>
      </p:transition>
    </mc:Choice>
    <mc:Fallback>
      <p:transition spd="slow" advTm="39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332656"/>
            <a:ext cx="8496944" cy="619268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62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C:\Users\Win\Desktop\socorr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-531440"/>
            <a:ext cx="6480720" cy="648072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Elipse 5"/>
          <p:cNvSpPr/>
          <p:nvPr/>
        </p:nvSpPr>
        <p:spPr>
          <a:xfrm>
            <a:off x="323528" y="1484784"/>
            <a:ext cx="8496944" cy="3888432"/>
          </a:xfrm>
          <a:prstGeom prst="ellipse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83790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68344" y="560484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766049" y="34529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07.1 - Bordas\07 Bordas (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54831" y="5470921"/>
            <a:ext cx="1476375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 rot="5400000">
            <a:off x="6160822" y="522455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Wal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022576" y="3933056"/>
            <a:ext cx="2133600" cy="365125"/>
          </a:xfrm>
        </p:spPr>
        <p:txBody>
          <a:bodyPr/>
          <a:lstStyle/>
          <a:p>
            <a:pPr algn="ctr"/>
            <a:fld id="{7C67639F-F98E-4741-A960-0B69B4A5349A}" type="datetime2">
              <a:rPr lang="pt-BR" sz="28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quarta-feira, 3 de dezembro de 2014</a:t>
            </a:fld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 rot="19857473">
            <a:off x="-35922" y="2217352"/>
            <a:ext cx="882209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itchFamily="66" charset="0"/>
              </a:rPr>
              <a:t>www.sergrasan.com/masocorropoesiaslides</a:t>
            </a:r>
            <a:endParaRPr lang="pt-BR" sz="36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12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561">
        <p14:shred/>
      </p:transition>
    </mc:Choice>
    <mc:Fallback>
      <p:transition spd="slow" advTm="55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159</Words>
  <Application>Microsoft Office PowerPoint</Application>
  <PresentationFormat>Apresentação na tela (4:3)</PresentationFormat>
  <Paragraphs>40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6</cp:revision>
  <dcterms:created xsi:type="dcterms:W3CDTF">2014-12-03T15:09:24Z</dcterms:created>
  <dcterms:modified xsi:type="dcterms:W3CDTF">2014-12-03T16:09:12Z</dcterms:modified>
</cp:coreProperties>
</file>