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J+6kqUXTVLTcmPm1vgCiA==" hashData="F+lcSJuH6aQLf5dhbq9WlM4Yij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9CD98-0269-40E5-90B6-0D3676D5D36F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21F1F9-B29A-4E00-8879-202CC265EC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496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87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57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78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851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1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41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3822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54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04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930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766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D13D3-7F00-44A7-89BC-0D40853D7FD4}" type="datetimeFigureOut">
              <a:rPr lang="pt-BR" smtClean="0"/>
              <a:t>01/09/2015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0D74B-E539-4BB8-9D8A-925F12D69A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956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14:shred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635896" y="6597352"/>
            <a:ext cx="360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Automático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 rot="16200000">
            <a:off x="-2834951" y="3707159"/>
            <a:ext cx="6048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Formatação: </a:t>
            </a:r>
            <a:r>
              <a:rPr lang="pt-BR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Wal</a:t>
            </a:r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 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115616" y="260648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555776" y="1844824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FFFF00"/>
                </a:solidFill>
                <a:latin typeface="Matura MT Script Capitals" pitchFamily="66" charset="0"/>
              </a:rPr>
              <a:t>Apresenta...</a:t>
            </a:r>
            <a:endParaRPr lang="pt-BR" sz="40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97466" y="4017838"/>
            <a:ext cx="5949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ook Antiqua" pitchFamily="18" charset="0"/>
              </a:rPr>
              <a:t>Sonhos e Fantasia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ook Antiqua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580112" y="5085184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err="1" smtClean="0">
                <a:solidFill>
                  <a:srgbClr val="FFC000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rgbClr val="FFC000"/>
                </a:solidFill>
                <a:latin typeface="Matura MT Script Capitals" pitchFamily="66" charset="0"/>
              </a:rPr>
              <a:t> Socorro</a:t>
            </a:r>
            <a:endParaRPr lang="pt-BR" sz="2800" dirty="0">
              <a:solidFill>
                <a:srgbClr val="FFC000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41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14:shred/>
        <p:sndAc>
          <p:stSnd loop="1">
            <p:snd r:embed="rId2" name="Cortazar Boleros - Sonar.wav"/>
          </p:stSnd>
        </p:sndAc>
      </p:transition>
    </mc:Choice>
    <mc:Fallback>
      <p:transition spd="slow" advTm="9000">
        <p:fade/>
        <p:sndAc>
          <p:stSnd loop="1">
            <p:snd r:embed="rId2" name="Cortazar Boleros - Son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23728" y="4437112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Sonhos... Oh desvario brando d’alma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Acolhe-me no silêncio leve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Sonhos adornam em doce chama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Sutil insônia em tempo breve.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14:shred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339752" y="4509120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Fantasia sinuosa compartilha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Emudecem os tristes suspiros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Lábios favoritos cerram giros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Ilusão inebriante... Sonho empilha.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14:shred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4663108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Em teus olhos sonhei lindos sonhos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Relampeja na lâmina surda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Amarga lágrima teus carinhos.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4365104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Descortina vida. O lume muda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Ausente de ti coração chora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Oh! Louca paixão! Fantasia rara.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56176" y="5733256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err="1" smtClean="0">
                <a:solidFill>
                  <a:srgbClr val="FFFF00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rgbClr val="FFFF00"/>
                </a:solidFill>
                <a:latin typeface="Matura MT Script Capitals" pitchFamily="66" charset="0"/>
              </a:rPr>
              <a:t> Socorro</a:t>
            </a:r>
            <a:endParaRPr lang="pt-BR" sz="24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61363" y="3574757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55576" y="4437112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DE MA SOCORRO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– PI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SOÑAR (Ernesto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Piano)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547664" y="4663108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SOCORRO, NÃO RETIRANDO E NEM ADULTERANDO SEUS CRÉDITOS. </a:t>
            </a:r>
            <a:endParaRPr lang="pt-BR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14:shred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gradFill flip="none" rotWithShape="1">
            <a:gsLst>
              <a:gs pos="0">
                <a:srgbClr val="CC330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0879"/>
            <a:ext cx="7143750" cy="490003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79636" y="20437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7.1 - Acessorios GIF\07 Acessorios GIF (500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33145" y="4482033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19630178">
            <a:off x="35869" y="2501776"/>
            <a:ext cx="85395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www.sergrasan.com/masocorropoesiaslides</a:t>
            </a:r>
            <a:endParaRPr lang="pt-BR" sz="5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26632" y="4293096"/>
            <a:ext cx="2133600" cy="365125"/>
          </a:xfrm>
        </p:spPr>
        <p:txBody>
          <a:bodyPr/>
          <a:lstStyle/>
          <a:p>
            <a:pPr algn="ctr"/>
            <a:fld id="{832945DC-F0F6-453B-A31E-620BD437D86B}" type="datetime2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terça-feira, 1 de setembro de 2015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403648" y="1412776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- PI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581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510">
        <p14:shred/>
      </p:transition>
    </mc:Choice>
    <mc:Fallback>
      <p:transition spd="slow" advTm="75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130</Words>
  <Application>Microsoft Office PowerPoint</Application>
  <PresentationFormat>Apresentação na tela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8</cp:revision>
  <dcterms:created xsi:type="dcterms:W3CDTF">2015-09-01T23:09:35Z</dcterms:created>
  <dcterms:modified xsi:type="dcterms:W3CDTF">2015-09-02T00:26:23Z</dcterms:modified>
</cp:coreProperties>
</file>