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ju3jJcUVl79ke2yoaYU6A==" hashData="U52UAaZ+QDsSjS6R/WyFGum/sJ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5DC626-B9F6-4364-8EAC-B395E14BD7B9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296523-4474-4ECA-BF01-7AF5C5898E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6493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4809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2856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22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6554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1464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86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612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55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9094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810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8100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DB303-0B0E-4B93-A4A9-E9E32C2EAD46}" type="datetimeFigureOut">
              <a:rPr lang="pt-BR" smtClean="0"/>
              <a:t>10/09/2017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2580E-382F-4507-B639-28352826C7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0563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5 - Letters Femininos\02 - Letters Feminino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MINHAS IMAGENS QUE ESTAVAM NO COMPUTADOR\DIVERSOS E BONITOS\Diversos e bonitos (11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523"/>
            <a:ext cx="5214352" cy="478262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763688" y="6237312"/>
            <a:ext cx="8280920" cy="7078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4000" dirty="0" err="1" smtClean="0">
                <a:solidFill>
                  <a:srgbClr val="C00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sz="4000" dirty="0">
              <a:solidFill>
                <a:srgbClr val="C00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547664" y="-99392"/>
            <a:ext cx="5832648" cy="523220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www.sergrasan.com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259632" y="2132856"/>
            <a:ext cx="6552728" cy="2123658"/>
          </a:xfrm>
          <a:prstGeom prst="rect">
            <a:avLst/>
          </a:prstGeom>
          <a:noFill/>
          <a:scene3d>
            <a:camera prst="isometricBottomDown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sz="6600" b="1" i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Momentos Raros</a:t>
            </a:r>
            <a:endParaRPr lang="pt-BR" sz="6600" b="1" i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932040" y="4869160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err="1" smtClean="0">
                <a:solidFill>
                  <a:schemeClr val="tx2">
                    <a:lumMod val="50000"/>
                  </a:schemeClr>
                </a:solidFill>
                <a:latin typeface="Matura MT Script Capitals" panose="03020802060602070202" pitchFamily="66" charset="0"/>
              </a:rPr>
              <a:t>Ma</a:t>
            </a:r>
            <a:r>
              <a:rPr lang="pt-BR" sz="3600" dirty="0" smtClean="0">
                <a:solidFill>
                  <a:schemeClr val="tx2">
                    <a:lumMod val="50000"/>
                  </a:schemeClr>
                </a:solidFill>
                <a:latin typeface="Matura MT Script Capitals" panose="03020802060602070202" pitchFamily="66" charset="0"/>
              </a:rPr>
              <a:t> Socorro</a:t>
            </a:r>
            <a:endParaRPr lang="pt-BR" sz="3600" dirty="0">
              <a:solidFill>
                <a:schemeClr val="tx2">
                  <a:lumMod val="50000"/>
                </a:schemeClr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380312" y="637203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accent2">
                    <a:lumMod val="50000"/>
                  </a:schemeClr>
                </a:solidFill>
                <a:latin typeface="Bauhaus 93" panose="04030905020B02020C02" pitchFamily="82" charset="0"/>
              </a:rPr>
              <a:t>AUTOMÁTICO</a:t>
            </a:r>
            <a:endParaRPr lang="pt-BR" dirty="0">
              <a:solidFill>
                <a:schemeClr val="accent2">
                  <a:lumMod val="50000"/>
                </a:schemeClr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080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278">
        <p14:ripple/>
        <p:sndAc>
          <p:stSnd loop="1">
            <p:snd r:embed="rId2" name="Cortazar - Night ..wav"/>
          </p:stSnd>
        </p:sndAc>
      </p:transition>
    </mc:Choice>
    <mc:Fallback>
      <p:transition spd="slow" advTm="6278">
        <p:fade/>
        <p:sndAc>
          <p:stSnd loop="1">
            <p:snd r:embed="rId2" name="Cortazar - Night 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5 - Letters Femininos\02 - Letters Feminino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MINHAS IMAGENS QUE ESTAVAM NO COMPUTADOR\DIVERSOS E BONITOS\Diversos e bonitos (11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523"/>
            <a:ext cx="5214352" cy="478262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763688" y="6321514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err="1" smtClean="0">
                <a:solidFill>
                  <a:srgbClr val="C00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sz="4000" dirty="0">
              <a:solidFill>
                <a:srgbClr val="C00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771800" y="4604935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Momentos raros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Ouvir tua voz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Em sussurros inexprimíveis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66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741">
        <p14:ripple/>
      </p:transition>
    </mc:Choice>
    <mc:Fallback>
      <p:transition spd="slow" advTm="87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5 - Letters Femininos\02 - Letters Feminino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MINHAS IMAGENS QUE ESTAVAM NO COMPUTADOR\DIVERSOS E BONITOS\Diversos e bonitos (11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523"/>
            <a:ext cx="5214352" cy="478262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763688" y="6321514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err="1" smtClean="0">
                <a:solidFill>
                  <a:srgbClr val="C00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sz="4000" dirty="0">
              <a:solidFill>
                <a:srgbClr val="C00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771800" y="4460919"/>
            <a:ext cx="5904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Momentos raros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Degustar o sabor dos teus beijos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me embriagam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66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101">
        <p14:ripple/>
      </p:transition>
    </mc:Choice>
    <mc:Fallback>
      <p:transition spd="slow" advTm="91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5 - Letters Femininos\02 - Letters Feminino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MINHAS IMAGENS QUE ESTAVAM NO COMPUTADOR\DIVERSOS E BONITOS\Diversos e bonitos (11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523"/>
            <a:ext cx="5214352" cy="478262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763688" y="6321514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err="1" smtClean="0">
                <a:solidFill>
                  <a:srgbClr val="C00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sz="4000" dirty="0">
              <a:solidFill>
                <a:srgbClr val="C00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55776" y="3284984"/>
            <a:ext cx="59766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Momentos raros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Buscar a felicidade e deleite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um inesquecível abraço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No aconchego do teu peito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Nos desejos convulsos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tuas mãos que me aprisionam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Aos teus loucos caprichos.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66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2023">
        <p14:ripple/>
      </p:transition>
    </mc:Choice>
    <mc:Fallback>
      <p:transition spd="slow" advTm="220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5 - Letters Femininos\02 - Letters Feminino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MINHAS IMAGENS QUE ESTAVAM NO COMPUTADOR\DIVERSOS E BONITOS\Diversos e bonitos (11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523"/>
            <a:ext cx="5214352" cy="478262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763688" y="6321514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err="1" smtClean="0">
                <a:solidFill>
                  <a:srgbClr val="C00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sz="4000" dirty="0">
              <a:solidFill>
                <a:srgbClr val="C00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771800" y="3789040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Momentos raros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Em delírios insanos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Rasgando o meu coração</a:t>
            </a:r>
          </a:p>
          <a:p>
            <a:r>
              <a:rPr lang="pt-BR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 domínio ao teu alcance.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56176" y="5508521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err="1" smtClean="0">
                <a:solidFill>
                  <a:schemeClr val="tx2">
                    <a:lumMod val="50000"/>
                  </a:schemeClr>
                </a:solidFill>
                <a:latin typeface="Matura MT Script Capitals" panose="03020802060602070202" pitchFamily="66" charset="0"/>
              </a:rPr>
              <a:t>Ma</a:t>
            </a:r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  <a:latin typeface="Matura MT Script Capitals" panose="03020802060602070202" pitchFamily="66" charset="0"/>
              </a:rPr>
              <a:t> Socorro</a:t>
            </a:r>
            <a:endParaRPr lang="pt-BR" sz="3200" dirty="0">
              <a:solidFill>
                <a:schemeClr val="tx2">
                  <a:lumMod val="50000"/>
                </a:schemeClr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66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583">
        <p14:ripple/>
      </p:transition>
    </mc:Choice>
    <mc:Fallback>
      <p:transition spd="slow" advTm="125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125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5 - Letters Femininos\02 - Letters Feminino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MINHAS IMAGENS QUE ESTAVAM NO COMPUTADOR\DIVERSOS E BONITOS\Diversos e bonitos (11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523"/>
            <a:ext cx="5214352" cy="478262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763688" y="6321514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err="1" smtClean="0">
                <a:solidFill>
                  <a:srgbClr val="C00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sz="4000" dirty="0">
              <a:solidFill>
                <a:srgbClr val="C00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347864" y="404664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4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2699792" y="2924944"/>
            <a:ext cx="53285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POEMA DE MA SOCORRO</a:t>
            </a:r>
          </a:p>
          <a:p>
            <a:pPr algn="ctr"/>
            <a:r>
              <a:rPr lang="pt-BR" sz="28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MARCOLÂNDIA - PI</a:t>
            </a:r>
            <a:endParaRPr lang="pt-BR" sz="2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771800" y="5077633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 </a:t>
            </a:r>
            <a:endParaRPr lang="pt-BR" sz="2000" b="1" i="1" u="sng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466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7">
        <p14:ripple/>
      </p:transition>
    </mc:Choice>
    <mc:Fallback>
      <p:transition spd="slow" advTm="70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5 - Letters Femininos\02 - Letters Feminino (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MINHAS IMAGENS QUE ESTAVAM NO COMPUTADOR\DIVERSOS E BONITOS\Diversos e bonitos (11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523"/>
            <a:ext cx="5214352" cy="478262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763688" y="6321514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err="1" smtClean="0">
                <a:solidFill>
                  <a:srgbClr val="C00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sz="4000" dirty="0">
              <a:solidFill>
                <a:srgbClr val="C00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 rot="20354835">
            <a:off x="179512" y="1700323"/>
            <a:ext cx="895876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pt-BR" sz="28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anose="03010101010101010101" pitchFamily="66" charset="0"/>
              </a:rPr>
              <a:t>www.sergrasan.com/masocorropoesiaslides</a:t>
            </a:r>
            <a:endParaRPr lang="pt-BR" sz="2800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419872" y="3429000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Night (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Cortazar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Nepomuceno - MG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3662536" y="5512147"/>
            <a:ext cx="2133600" cy="365125"/>
          </a:xfrm>
        </p:spPr>
        <p:txBody>
          <a:bodyPr/>
          <a:lstStyle/>
          <a:p>
            <a:pPr algn="ctr"/>
            <a:fld id="{0DB63C04-D04D-4CEF-8761-94E4328189C2}" type="datetime4">
              <a:rPr lang="pt-BR" sz="2000" smtClean="0">
                <a:solidFill>
                  <a:schemeClr val="bg1"/>
                </a:solidFill>
                <a:latin typeface="+mj-lt"/>
              </a:rPr>
              <a:pPr algn="ctr"/>
              <a:t>10 de setembro de 2017</a:t>
            </a:fld>
            <a:endParaRPr lang="pt-BR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3466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410">
        <p14:ripple/>
      </p:transition>
    </mc:Choice>
    <mc:Fallback>
      <p:transition spd="slow" advTm="104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25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118</Words>
  <Application>Microsoft Office PowerPoint</Application>
  <PresentationFormat>Apresentação na tela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6</cp:revision>
  <dcterms:created xsi:type="dcterms:W3CDTF">2017-09-11T01:13:57Z</dcterms:created>
  <dcterms:modified xsi:type="dcterms:W3CDTF">2017-09-11T02:06:35Z</dcterms:modified>
</cp:coreProperties>
</file>