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/pqxV7jYh1iy7fFFmBCsQ==" hashData="x8pSkjnRFoQt+oDfd7TZN5TrX4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C6CB3-9614-4165-BDE2-2AB81B812AE6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9475A-DFBE-4A35-A781-60AECB5B1D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1190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500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06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14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73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39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93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67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506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59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4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10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81169-9848-4DC9-B749-EC837E78BFC7}" type="datetimeFigureOut">
              <a:rPr lang="pt-BR" smtClean="0"/>
              <a:t>28/07/2014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C25C-C10C-4ACC-B2F7-55B64480C2E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303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dir="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059832" y="5085184"/>
            <a:ext cx="3600400" cy="1569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pt-BR" sz="9600" dirty="0" smtClean="0">
                <a:solidFill>
                  <a:schemeClr val="tx2">
                    <a:lumMod val="50000"/>
                  </a:schemeClr>
                </a:solidFill>
                <a:latin typeface="Narkisim" pitchFamily="34" charset="-79"/>
                <a:cs typeface="Narkisim" pitchFamily="34" charset="-79"/>
              </a:rPr>
              <a:t> Janela</a:t>
            </a:r>
            <a:endParaRPr lang="pt-BR" sz="9600" dirty="0">
              <a:solidFill>
                <a:schemeClr val="tx2">
                  <a:lumMod val="50000"/>
                </a:schemeClr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5799113"/>
            <a:ext cx="2195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0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1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3635896" y="434771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Bauhaus 93" pitchFamily="82" charset="0"/>
                <a:cs typeface="Aharoni" pitchFamily="2" charset="-79"/>
              </a:rPr>
              <a:t>AUTOMÁTICO</a:t>
            </a:r>
            <a:endParaRPr lang="pt-BR" dirty="0">
              <a:solidFill>
                <a:schemeClr val="bg1"/>
              </a:solidFill>
              <a:latin typeface="Bauhaus 93" pitchFamily="82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2151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dir="u"/>
        <p:sndAc>
          <p:stSnd loop="1">
            <p:snd r:embed="rId2" name="Emile Pandolfi - La Vie En Rose.wav"/>
          </p:stSnd>
        </p:sndAc>
      </p:transition>
    </mc:Choice>
    <mc:Fallback>
      <p:transition spd="slow" advTm="6000">
        <p:fade/>
        <p:sndAc>
          <p:stSnd loop="1">
            <p:snd r:embed="rId2" name="Emile Pandolfi - La Vie E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4869160"/>
            <a:ext cx="56886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Meus sonhos escondem minhas lágrimas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O ímpeto embaralha em secreto cântaro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Semelhante florir de um amor tão raro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Atrai-me espreitar tua imagem em chamas.</a:t>
            </a:r>
            <a:endParaRPr lang="pt-BR" sz="28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6000">
        <p14:glitter dir="d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486916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Entre as luzes concisas  da nítida janela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Permite-me o silêncio invadir teu olhar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Instante memorável.  Reluz o brio na cela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Impacto. Venci a mim por ti amar.</a:t>
            </a:r>
            <a:endParaRPr lang="pt-BR" sz="28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6000">
        <p14:glitter dir="u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95736" y="4869160"/>
            <a:ext cx="8856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Te quero em cada amanhecer. Te quero! 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Completa-me com teus doces encantos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Queima meus lábios o teu néctar. Adoro!</a:t>
            </a:r>
            <a:endParaRPr lang="pt-BR" sz="28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dir="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4869160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Por ti alucinado contorno átrios em gritos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Sentindo a alma cativa. Luzente raio escuro</a:t>
            </a:r>
          </a:p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À tua espera segredam rios em prantos.</a:t>
            </a:r>
            <a:endParaRPr lang="pt-BR" sz="28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236296" y="6165304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0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403648" y="4869160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itchFamily="34" charset="-79"/>
                <a:cs typeface="Narkisim" pitchFamily="34" charset="-79"/>
              </a:rPr>
              <a:t>Créditos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9512" y="5373216"/>
            <a:ext cx="87849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MA SOCORRO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– PI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LA VIE EM ROSE  (Emile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Pandolfi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ge Italic" pitchFamily="66" charset="0"/>
              </a:rPr>
              <a:t>Wal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000">
        <p14:glitter dir="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03648" y="5373216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DE MA SOCORRO.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dir="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106 Trilhas e Portais\Trilhas e Portais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476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740226"/>
            <a:ext cx="9144000" cy="211777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915816" y="-67454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 Socorro Poesia Slides</a:t>
            </a:r>
            <a:endParaRPr lang="pt-BR" sz="2000" dirty="0"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108520" y="6597352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Rage Italic" pitchFamily="66" charset="0"/>
              </a:rPr>
              <a:t>Formatação: </a:t>
            </a:r>
            <a:r>
              <a:rPr lang="pt-BR" sz="2000" dirty="0" err="1" smtClean="0">
                <a:solidFill>
                  <a:schemeClr val="bg1"/>
                </a:solidFill>
                <a:latin typeface="Rage Italic" pitchFamily="66" charset="0"/>
              </a:rPr>
              <a:t>Wal</a:t>
            </a:r>
            <a:endParaRPr lang="pt-BR" sz="2000" dirty="0">
              <a:solidFill>
                <a:schemeClr val="bg1"/>
              </a:solidFill>
              <a:latin typeface="Rage Italic" pitchFamily="66" charset="0"/>
            </a:endParaRPr>
          </a:p>
        </p:txBody>
      </p:sp>
      <p:pic>
        <p:nvPicPr>
          <p:cNvPr id="7" name="Picture 2" descr="C:\Users\Win\Pictures\FOTOS POEMAS DO SANDRO\1000319_233153703515885_1333475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476672"/>
            <a:ext cx="3240361" cy="387104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9778342">
            <a:off x="-945967" y="3424611"/>
            <a:ext cx="1028286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pt-BR" sz="2400" b="1" spc="1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WWW.SERGRASAN.COM/MASOCORROPOESIASLIDES</a:t>
            </a:r>
            <a:endParaRPr lang="pt-BR" sz="2400" b="1" cap="none" spc="1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390728" y="5512147"/>
            <a:ext cx="2133600" cy="365125"/>
          </a:xfrm>
        </p:spPr>
        <p:txBody>
          <a:bodyPr/>
          <a:lstStyle/>
          <a:p>
            <a:fld id="{0E00A0AB-DB75-40E2-8F38-C71796BBEF24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segunda-feira, 28 de julho de 2014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926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994">
        <p14:glitter dir="d"/>
      </p:transition>
    </mc:Choice>
    <mc:Fallback>
      <p:transition spd="slow" advTm="99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202</Words>
  <Application>Microsoft Office PowerPoint</Application>
  <PresentationFormat>Apresentação na tela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8</cp:revision>
  <dcterms:created xsi:type="dcterms:W3CDTF">2014-07-29T00:42:06Z</dcterms:created>
  <dcterms:modified xsi:type="dcterms:W3CDTF">2014-07-29T02:09:40Z</dcterms:modified>
</cp:coreProperties>
</file>