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yGBpAH1ER31DDDtAyw4wQ==" hashData="lNVAYHPVP33QynKC2wv56Aipy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658D7-FC5C-4492-BC38-28AFC884FFB1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6A3A45-5F54-4B20-9153-11A9777FD7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0459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A3A45-5F54-4B20-9153-11A9777FD7AA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497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A3A45-5F54-4B20-9153-11A9777FD7AA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781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20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272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795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11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027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427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39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899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675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04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94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3DE82-797A-45E1-B4F2-6A66F28E3C77}" type="datetimeFigureOut">
              <a:rPr lang="pt-BR" smtClean="0"/>
              <a:t>01/06/2018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315E2-1E95-4B88-8A00-F442FCC4D2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358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10800000" flipH="1" flipV="1">
            <a:off x="1547664" y="6178583"/>
            <a:ext cx="9217024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rtlCol="0">
            <a:spAutoFit/>
          </a:bodyPr>
          <a:lstStyle/>
          <a:p>
            <a:endParaRPr lang="pt-BR" sz="2400" dirty="0">
              <a:latin typeface="Arial Black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39552" y="6033482"/>
            <a:ext cx="38250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err="1" smtClean="0">
                <a:solidFill>
                  <a:srgbClr val="FFC000"/>
                </a:solidFill>
                <a:latin typeface="Magneto" panose="04030805050802020D02" pitchFamily="82" charset="0"/>
              </a:rPr>
              <a:t>Ma</a:t>
            </a:r>
            <a:r>
              <a:rPr lang="pt-BR" sz="4000" dirty="0" smtClean="0">
                <a:solidFill>
                  <a:srgbClr val="FFC000"/>
                </a:solidFill>
                <a:latin typeface="Magneto" panose="04030805050802020D02" pitchFamily="82" charset="0"/>
              </a:rPr>
              <a:t> Socorro</a:t>
            </a:r>
            <a:endParaRPr lang="pt-BR" sz="4000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7584" y="494606"/>
            <a:ext cx="7848872" cy="707886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r>
              <a:rPr lang="pt-BR" sz="4000" dirty="0" smtClean="0">
                <a:latin typeface="Arial Black" pitchFamily="34" charset="0"/>
              </a:rPr>
              <a:t> </a:t>
            </a:r>
            <a:r>
              <a:rPr lang="pt-BR" sz="4000" dirty="0" err="1" smtClean="0">
                <a:solidFill>
                  <a:srgbClr val="66FF33"/>
                </a:solidFill>
                <a:latin typeface="Forte" panose="03060902040502070203" pitchFamily="66" charset="0"/>
              </a:rPr>
              <a:t>Ma</a:t>
            </a:r>
            <a:r>
              <a:rPr lang="pt-BR" sz="4000" dirty="0" smtClean="0">
                <a:solidFill>
                  <a:srgbClr val="66FF33"/>
                </a:solidFill>
                <a:latin typeface="Forte" panose="03060902040502070203" pitchFamily="66" charset="0"/>
              </a:rPr>
              <a:t> Socorro Poesia Slides</a:t>
            </a:r>
            <a:endParaRPr lang="pt-BR" sz="4000" dirty="0">
              <a:solidFill>
                <a:srgbClr val="66FF33"/>
              </a:solidFill>
              <a:latin typeface="Forte" panose="03060902040502070203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002484" y="2204864"/>
            <a:ext cx="2665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elix Titling" panose="04060505060202020A04" pitchFamily="82" charset="0"/>
              </a:rPr>
              <a:t>POESIA</a:t>
            </a:r>
            <a:endParaRPr lang="pt-BR" sz="4000" b="1" i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elix Titling" panose="04060505060202020A04" pitchFamily="82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067944" y="3349441"/>
            <a:ext cx="3922869" cy="156966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none">
            <a:spAutoFit/>
          </a:bodyPr>
          <a:lstStyle/>
          <a:p>
            <a:r>
              <a:rPr lang="pt-BR" sz="9600" dirty="0" smtClean="0">
                <a:solidFill>
                  <a:srgbClr val="FFFF00"/>
                </a:solidFill>
                <a:latin typeface="Algerian" panose="04020705040A02060702" pitchFamily="82" charset="0"/>
              </a:rPr>
              <a:t>ELA II </a:t>
            </a:r>
            <a:endParaRPr lang="pt-BR" sz="96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45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543">
        <p14:prism/>
        <p:sndAc>
          <p:stSnd loop="1">
            <p:snd r:embed="rId2" name="Cortazar - Ballerina.wav"/>
          </p:stSnd>
        </p:sndAc>
      </p:transition>
    </mc:Choice>
    <mc:Fallback>
      <p:transition spd="slow" advTm="8543">
        <p:fade/>
        <p:sndAc>
          <p:stSnd loop="1">
            <p:snd r:embed="rId2" name="Cortazar - Baller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1565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-2762267" y="-531440"/>
            <a:ext cx="1172675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Arial Rounded MT Bold" pitchFamily="34" charset="0"/>
              </a:rPr>
              <a:t>                                        </a:t>
            </a:r>
          </a:p>
          <a:p>
            <a:pPr algn="ctr"/>
            <a:r>
              <a:rPr lang="pt-BR" sz="3200" dirty="0" smtClean="0">
                <a:latin typeface="French Script MT" panose="03020402040607040605" pitchFamily="66" charset="0"/>
              </a:rPr>
              <a:t>                                           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Melodia transcende a memória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                                             Ela percorre o exausto deserto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                                       Ao ritmo da música ama e sonha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                                              </a:t>
            </a:r>
            <a:r>
              <a:rPr lang="pt-BR" sz="4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Enconrar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coração tão amado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6525344"/>
            <a:ext cx="9144000" cy="3693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</a:rPr>
              <a:t>m</a:t>
            </a:r>
            <a:endParaRPr lang="pt-B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3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176">
        <p14:prism dir="u"/>
      </p:transition>
    </mc:Choice>
    <mc:Fallback>
      <p:transition spd="slow" advTm="181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923928" y="2492896"/>
            <a:ext cx="7812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dirty="0" smtClean="0">
              <a:latin typeface="Arial Rounded MT Bold" pitchFamily="34" charset="0"/>
            </a:endParaRPr>
          </a:p>
          <a:p>
            <a:endParaRPr lang="pt-BR" sz="3200" dirty="0">
              <a:latin typeface="Arial Rounded MT Bold" pitchFamily="34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Ela canta e sorri alegremente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As leves vestes flutuam o oculto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Culminante astro ilumina  a noite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Mil vezes mira os olhos que ama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263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7042">
        <p14:prism dir="d"/>
      </p:transition>
    </mc:Choice>
    <mc:Fallback>
      <p:transition spd="slow" advTm="170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1565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6548318"/>
            <a:ext cx="9143999" cy="337066"/>
          </a:xfrm>
          <a:prstGeom prst="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457908" y="2636912"/>
            <a:ext cx="90907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dirty="0" smtClean="0">
              <a:latin typeface="Arial Rounded MT Bold" pitchFamily="34" charset="0"/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Semelhante oásis do tempo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Envolve em circunstâncias mágicas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Brilha tua face em todas as manhãs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No crepúsculo uma doçura rara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22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937">
        <p14:prism dir="r"/>
      </p:transition>
    </mc:Choice>
    <mc:Fallback>
      <p:transition spd="slow" advTm="15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9432"/>
            <a:ext cx="9144000" cy="748883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6627167"/>
            <a:ext cx="9164166" cy="46166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C00000"/>
                </a:solidFill>
              </a:rPr>
              <a:t>     2016</a:t>
            </a:r>
            <a:endParaRPr lang="pt-BR" sz="2400" dirty="0">
              <a:solidFill>
                <a:srgbClr val="C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312586" y="2924944"/>
            <a:ext cx="723607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Não foi mística ilusão era real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 aura da felicidade era perfeita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Teus braços me acolheram no peito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meu amor selou nos teus lábios</a:t>
            </a:r>
          </a:p>
          <a:p>
            <a:r>
              <a:rPr lang="pt-BR" sz="3200" dirty="0">
                <a:latin typeface="Arial Rounded MT Bold" pitchFamily="34" charset="0"/>
              </a:rPr>
              <a:t> </a:t>
            </a:r>
            <a:endParaRPr lang="pt-BR" sz="3200" dirty="0" smtClean="0">
              <a:latin typeface="Arial Rounded MT Bold" pitchFamily="34" charset="0"/>
            </a:endParaRPr>
          </a:p>
          <a:p>
            <a:r>
              <a:rPr lang="pt-BR" sz="3200" dirty="0">
                <a:latin typeface="Arial Rounded MT Bold" pitchFamily="34" charset="0"/>
              </a:rPr>
              <a:t> </a:t>
            </a:r>
            <a:r>
              <a:rPr lang="pt-BR" sz="3200" dirty="0" smtClean="0">
                <a:latin typeface="Arial Rounded MT Bold" pitchFamily="34" charset="0"/>
              </a:rPr>
              <a:t>                                        </a:t>
            </a:r>
          </a:p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5724128" y="5949280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err="1" smtClean="0">
                <a:solidFill>
                  <a:schemeClr val="bg1">
                    <a:lumMod val="95000"/>
                  </a:schemeClr>
                </a:solidFill>
                <a:latin typeface="Magneto" panose="04030805050802020D02" pitchFamily="82" charset="0"/>
              </a:rPr>
              <a:t>Ma</a:t>
            </a:r>
            <a:r>
              <a:rPr lang="pt-BR" sz="3200" dirty="0" smtClean="0">
                <a:solidFill>
                  <a:schemeClr val="bg1">
                    <a:lumMod val="95000"/>
                  </a:schemeClr>
                </a:solidFill>
                <a:latin typeface="Magneto" panose="04030805050802020D02" pitchFamily="82" charset="0"/>
              </a:rPr>
              <a:t> Socorro</a:t>
            </a:r>
            <a:endParaRPr lang="pt-BR" sz="3200" dirty="0">
              <a:solidFill>
                <a:schemeClr val="bg1">
                  <a:lumMod val="95000"/>
                </a:schemeClr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85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576">
        <p14:prism/>
      </p:transition>
    </mc:Choice>
    <mc:Fallback>
      <p:transition spd="slow" advTm="185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7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028" y="-93525"/>
            <a:ext cx="9396028" cy="704702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-252028" y="6596078"/>
            <a:ext cx="9396028" cy="3693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827584" y="332656"/>
            <a:ext cx="698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Arial Rounded MT Bold" pitchFamily="34" charset="0"/>
              </a:rPr>
              <a:t>                 </a:t>
            </a:r>
            <a:r>
              <a:rPr lang="pt-BR" sz="2800" dirty="0" smtClean="0">
                <a:solidFill>
                  <a:srgbClr val="FFC000"/>
                </a:solidFill>
                <a:latin typeface="Forte" panose="03060902040502070203" pitchFamily="66" charset="0"/>
              </a:rPr>
              <a:t>Os melhores Prêmios </a:t>
            </a:r>
          </a:p>
          <a:p>
            <a:r>
              <a:rPr lang="pt-BR" sz="2800" dirty="0" smtClean="0">
                <a:solidFill>
                  <a:srgbClr val="FFC000"/>
                </a:solidFill>
                <a:latin typeface="Forte" panose="03060902040502070203" pitchFamily="66" charset="0"/>
              </a:rPr>
              <a:t>    Pendurados no Varal da Amizade</a:t>
            </a:r>
            <a:endParaRPr lang="pt-BR" sz="2800" dirty="0">
              <a:solidFill>
                <a:srgbClr val="FFC000"/>
              </a:solidFill>
              <a:latin typeface="Forte" panose="03060902040502070203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572000" y="2274838"/>
            <a:ext cx="4572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smtClean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WALDETE S R BARBOSA</a:t>
            </a:r>
          </a:p>
          <a:p>
            <a:endParaRPr lang="pt-BR" sz="2400" i="1" dirty="0">
              <a:solidFill>
                <a:srgbClr val="CC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i="1" dirty="0" smtClean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 </a:t>
            </a:r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uma amiga de OURO</a:t>
            </a:r>
          </a:p>
          <a:p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Selo que predomina</a:t>
            </a:r>
          </a:p>
          <a:p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 amizade e carinho</a:t>
            </a:r>
          </a:p>
          <a:p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trabalho de colaborador</a:t>
            </a:r>
          </a:p>
          <a:p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Personaliza com todo amor</a:t>
            </a:r>
          </a:p>
          <a:p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Minha página em</a:t>
            </a:r>
          </a:p>
          <a:p>
            <a:r>
              <a:rPr lang="pt-BR" sz="2400" i="1" dirty="0" smtClean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Sergrasan.com.br</a:t>
            </a:r>
            <a:endParaRPr lang="pt-BR" sz="2400" i="1" dirty="0">
              <a:solidFill>
                <a:srgbClr val="CC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i="1" dirty="0" err="1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  <a:t>Ma</a:t>
            </a:r>
            <a:r>
              <a:rPr lang="pt-BR" sz="2400" i="1" dirty="0">
                <a:solidFill>
                  <a:srgbClr val="CC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  <a:t> Socorro Poesia Slides</a:t>
            </a:r>
          </a:p>
        </p:txBody>
      </p:sp>
    </p:spTree>
    <p:extLst>
      <p:ext uri="{BB962C8B-B14F-4D97-AF65-F5344CB8AC3E}">
        <p14:creationId xmlns:p14="http://schemas.microsoft.com/office/powerpoint/2010/main" val="425217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135">
        <p14:prism dir="u"/>
      </p:transition>
    </mc:Choice>
    <mc:Fallback>
      <p:transition spd="slow" advTm="81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6" y="19050"/>
            <a:ext cx="9113354" cy="683895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6491261"/>
            <a:ext cx="9144000" cy="369332"/>
          </a:xfrm>
          <a:prstGeom prst="rect">
            <a:avLst/>
          </a:prstGeom>
          <a:solidFill>
            <a:srgbClr val="C000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067944" y="1196752"/>
            <a:ext cx="590465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000" dirty="0" smtClean="0">
              <a:latin typeface="Arial Rounded MT Bold" pitchFamily="34" charset="0"/>
            </a:endParaRPr>
          </a:p>
          <a:p>
            <a:endParaRPr lang="pt-BR" sz="2000" dirty="0">
              <a:latin typeface="Arial Rounded MT Bold" pitchFamily="34" charset="0"/>
            </a:endParaRPr>
          </a:p>
          <a:p>
            <a:endParaRPr lang="pt-BR" sz="2000" dirty="0" smtClean="0">
              <a:latin typeface="Arial Rounded MT Bold" pitchFamily="34" charset="0"/>
            </a:endParaRPr>
          </a:p>
          <a:p>
            <a:endParaRPr lang="pt-BR" sz="2000" dirty="0">
              <a:latin typeface="Arial Rounded MT Bold" pitchFamily="34" charset="0"/>
            </a:endParaRPr>
          </a:p>
          <a:p>
            <a:endParaRPr lang="pt-BR" sz="2000" dirty="0">
              <a:latin typeface="Arial Rounded MT Bold" pitchFamily="34" charset="0"/>
            </a:endParaRPr>
          </a:p>
          <a:p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 e Texto de </a:t>
            </a:r>
            <a:r>
              <a:rPr lang="pt-BR" sz="24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Socorro</a:t>
            </a:r>
          </a:p>
          <a:p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do Livro: Prêmio BURITI  2016                                          na Org. Rita Velosa</a:t>
            </a:r>
          </a:p>
          <a:p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Internet</a:t>
            </a:r>
          </a:p>
          <a:p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</a:t>
            </a:r>
            <a:r>
              <a:rPr lang="pt-BR" sz="24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Ballerina</a:t>
            </a:r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(Ernesto </a:t>
            </a:r>
            <a:r>
              <a:rPr lang="pt-BR" sz="24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sz="24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Socorro</a:t>
            </a:r>
            <a:endParaRPr lang="pt-B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47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65">
        <p14:prism dir="r"/>
      </p:transition>
    </mc:Choice>
    <mc:Fallback>
      <p:transition spd="slow" advTm="180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3880" y="3026"/>
            <a:ext cx="9387880" cy="685497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-243880" y="6493986"/>
            <a:ext cx="9387880" cy="3693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-108520" y="1710184"/>
            <a:ext cx="93136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>
              <a:solidFill>
                <a:schemeClr val="bg1">
                  <a:lumMod val="95000"/>
                </a:schemeClr>
              </a:solidFill>
            </a:endParaRPr>
          </a:p>
          <a:p>
            <a:endParaRPr lang="pt-BR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pt-BR" dirty="0">
              <a:solidFill>
                <a:schemeClr val="bg1">
                  <a:lumMod val="95000"/>
                </a:schemeClr>
              </a:solidFill>
            </a:endParaRPr>
          </a:p>
          <a:p>
            <a:endParaRPr lang="pt-BR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SITES onde se encontra  a autora:</a:t>
            </a:r>
          </a:p>
          <a:p>
            <a:r>
              <a:rPr lang="pt-BR" sz="2000" b="1" i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https://</a:t>
            </a:r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www.recantodasletras.com.br/autor.php?id=55268</a:t>
            </a:r>
          </a:p>
          <a:p>
            <a:r>
              <a:rPr lang="pt-BR" sz="2000" b="1" i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https://</a:t>
            </a:r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www.luso-emas.net/modules/yogurt/index.php?uid=19143</a:t>
            </a:r>
          </a:p>
          <a:p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http</a:t>
            </a:r>
            <a:r>
              <a:rPr lang="pt-BR" sz="2000" b="1" i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://portugues.free-ebooks.net/profile/4800/ma-socorro</a:t>
            </a:r>
            <a:endParaRPr lang="pt-BR" sz="2000" b="1" i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b="1" i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https://araripinarodolfo.wordpress.com/</a:t>
            </a:r>
            <a:endParaRPr lang="pt-BR" sz="2000" b="1" i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kdfrases.com/</a:t>
            </a:r>
            <a:r>
              <a:rPr lang="pt-BR" sz="2000" b="1" i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usuario</a:t>
            </a:r>
            <a:r>
              <a:rPr lang="pt-BR" sz="2000" b="1" i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/</a:t>
            </a:r>
            <a:r>
              <a:rPr lang="pt-BR" sz="2000" b="1" i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MaSocorro.Star</a:t>
            </a:r>
            <a:endParaRPr lang="pt-BR" sz="2000" b="1" i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b="1" i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https://www.facebook.com/MensagemCantinho-Po%C3%A9tico-Ma-Socorro-1520297594911703/</a:t>
            </a:r>
          </a:p>
        </p:txBody>
      </p:sp>
    </p:spTree>
    <p:extLst>
      <p:ext uri="{BB962C8B-B14F-4D97-AF65-F5344CB8AC3E}">
        <p14:creationId xmlns:p14="http://schemas.microsoft.com/office/powerpoint/2010/main" val="399342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165">
        <p14:prism dir="d"/>
      </p:transition>
    </mc:Choice>
    <mc:Fallback>
      <p:transition spd="slow" advTm="71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462" y="6488668"/>
            <a:ext cx="9141769" cy="3693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835696" y="3501008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retire  nem adultere os  créditos</a:t>
            </a:r>
          </a:p>
          <a:p>
            <a:r>
              <a:rPr lang="pt-BR" sz="24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Respeite os </a:t>
            </a:r>
            <a:r>
              <a:rPr lang="pt-BR" sz="28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direitos autorais de </a:t>
            </a:r>
          </a:p>
          <a:p>
            <a:r>
              <a:rPr lang="pt-BR" sz="2800" b="1" i="1" u="sng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                                   </a:t>
            </a:r>
            <a:r>
              <a:rPr lang="pt-BR" sz="2800" b="1" i="1" u="sng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</a:t>
            </a:r>
            <a:r>
              <a:rPr lang="pt-BR" sz="2800" b="1" i="1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Socorro</a:t>
            </a:r>
            <a:endParaRPr lang="pt-BR" sz="2400" b="1" i="1" u="sng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45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559">
        <p14:prism/>
      </p:transition>
    </mc:Choice>
    <mc:Fallback>
      <p:transition spd="slow" advTm="35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-24408" y="6507718"/>
            <a:ext cx="9144000" cy="3693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 rot="547997">
            <a:off x="335388" y="1076396"/>
            <a:ext cx="9407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latin typeface="Arial Black" pitchFamily="34" charset="0"/>
              </a:rPr>
              <a:t>  </a:t>
            </a:r>
            <a:r>
              <a:rPr lang="pt-BR" sz="2400" dirty="0" smtClean="0">
                <a:solidFill>
                  <a:srgbClr val="FFFF00"/>
                </a:solidFill>
                <a:latin typeface="Geometr415 Blk BT" panose="020B0802020204020303" pitchFamily="34" charset="0"/>
              </a:rPr>
              <a:t>WWW.SERGRASAM.COM.BR/MASOCORROPOESIASLIDES</a:t>
            </a:r>
            <a:endParaRPr lang="pt-BR" sz="2400" dirty="0">
              <a:solidFill>
                <a:srgbClr val="FFFF00"/>
              </a:solidFill>
              <a:latin typeface="Geometr415 Blk BT" panose="020B0802020204020303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572000" y="378904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- Piauí</a:t>
            </a:r>
            <a:endParaRPr lang="pt-BR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030688" y="5517232"/>
            <a:ext cx="2133600" cy="365125"/>
          </a:xfrm>
        </p:spPr>
        <p:txBody>
          <a:bodyPr/>
          <a:lstStyle/>
          <a:p>
            <a:pPr algn="ctr"/>
            <a:fld id="{551D1673-15A6-45F7-945C-1766C7EA3F1E}" type="datetime4">
              <a:rPr lang="pt-BR" sz="2400" b="1" i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 de junho de 2018</a:t>
            </a:fld>
            <a:endParaRPr lang="pt-BR" sz="2400" b="1" i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372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904">
        <p14:prism dir="u"/>
      </p:transition>
    </mc:Choice>
    <mc:Fallback>
      <p:transition spd="slow" advTm="7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233</Words>
  <Application>Microsoft Office PowerPoint</Application>
  <PresentationFormat>Apresentação na tela (4:3)</PresentationFormat>
  <Paragraphs>73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6</cp:revision>
  <dcterms:created xsi:type="dcterms:W3CDTF">2018-06-01T23:35:11Z</dcterms:created>
  <dcterms:modified xsi:type="dcterms:W3CDTF">2018-06-02T00:38:19Z</dcterms:modified>
</cp:coreProperties>
</file>