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1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65065-999E-4971-9B49-22DFFE53A13D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CB48-B3C4-4C03-90B3-07AEC2361F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171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CB48-B3C4-4C03-90B3-07AEC2361FF1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7241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86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37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39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708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35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43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039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824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659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152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50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C4322-DB58-440E-AC60-3C6FEEAF2B77}" type="datetimeFigureOut">
              <a:rPr lang="pt-BR" smtClean="0"/>
              <a:t>31/01/2020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67CE7-4A74-41B5-9C6E-5ED3A9C80C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0411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8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2786896" y="44624"/>
            <a:ext cx="357020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www.sergrasan.com</a:t>
            </a:r>
            <a:endParaRPr lang="pt-BR" sz="2400" b="1" u="sng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850747" y="5653697"/>
            <a:ext cx="54425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ush Script MT" panose="03060802040406070304" pitchFamily="66" charset="0"/>
              </a:rPr>
              <a:t>masocorropoesiaslides</a:t>
            </a:r>
            <a:endParaRPr lang="pt-BR" sz="6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791430" y="2702530"/>
            <a:ext cx="55611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</a:rPr>
              <a:t>Imaginei</a:t>
            </a:r>
            <a:endParaRPr lang="pt-BR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5235113" y="4653136"/>
            <a:ext cx="43054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err="1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 Socorro</a:t>
            </a:r>
            <a:endParaRPr lang="pt-BR" sz="36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450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88">
        <p14:prism/>
        <p:sndAc>
          <p:stSnd loop="1">
            <p:snd r:embed="rId2" name="Cortazar - My First Love.wav"/>
          </p:stSnd>
        </p:sndAc>
      </p:transition>
    </mc:Choice>
    <mc:Fallback>
      <p:transition spd="slow" advTm="7688">
        <p:fade/>
        <p:sndAc>
          <p:stSnd loop="1">
            <p:snd r:embed="rId2" name="Cortazar - My First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07504" y="4708301"/>
            <a:ext cx="91644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Imaginei um segundo em partículas da alma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Incríveis átomos flutuantes de um arco íris no céu azul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Imortal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vôo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 dos meus pensamentos além das belas auroras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55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06">
        <p14:prism/>
      </p:transition>
    </mc:Choice>
    <mc:Fallback>
      <p:transition spd="slow" advTm="206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64173" y="4820959"/>
            <a:ext cx="91644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na essência da alegria que a mim contagia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um momento no riso dos teus lábios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na beleza de cinco minutos  eclipse da felicidade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8036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16">
        <p14:prism/>
      </p:transition>
    </mc:Choice>
    <mc:Fallback>
      <p:transition spd="slow" advTm="201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4941168"/>
            <a:ext cx="8964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no valor das pequenas coisas invisíveis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no enlace da amizade fertilizando  a humidade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Iluminando aos teus olhos a luneta do coração amado.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8036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10">
        <p14:prism/>
      </p:transition>
    </mc:Choice>
    <mc:Fallback>
      <p:transition spd="slow" advTm="19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4725144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no aconchego do abraço transbordar  a fraternidade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na bela jornada da vida dividir os dias ao teu lado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no abrigo da paixão matar a minha saudade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8036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17">
        <p14:prism/>
      </p:transition>
    </mc:Choice>
    <mc:Fallback>
      <p:transition spd="slow" advTm="23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043608" y="4581128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Imaginei as nações celebrando com  cravos vermelhos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Irradiando a microscopia que capta a sensibilidade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Instantaneamente  solidificam  no tempo o amor.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742445" y="6165304"/>
            <a:ext cx="4094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err="1" smtClean="0">
                <a:solidFill>
                  <a:srgbClr val="FFFF00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2800" dirty="0" smtClean="0">
                <a:solidFill>
                  <a:srgbClr val="FFFF00"/>
                </a:solidFill>
                <a:latin typeface="Matura MT Script Capitals" panose="03020802060602070202" pitchFamily="66" charset="0"/>
              </a:rPr>
              <a:t> Socorro</a:t>
            </a:r>
            <a:endParaRPr lang="pt-BR" sz="2800" dirty="0">
              <a:solidFill>
                <a:srgbClr val="FFFF00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36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06">
        <p14:prism/>
      </p:transition>
    </mc:Choice>
    <mc:Fallback>
      <p:transition spd="slow" advTm="204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7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16702" y="908720"/>
            <a:ext cx="19105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63688" y="3429000"/>
            <a:ext cx="59766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</a:t>
            </a:r>
            <a:r>
              <a:rPr lang="pt-BR" sz="32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Socorro</a:t>
            </a:r>
          </a:p>
          <a:p>
            <a:pPr algn="ctr"/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MARCOLANDIA - PI</a:t>
            </a:r>
            <a:endParaRPr lang="pt-BR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1560" y="5517232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SOCRRO. NÃO RETIRE E NEM ADULTERE SEUS CRÉDITOS.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036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2">
        <p14:prism/>
      </p:transition>
    </mc:Choice>
    <mc:Fallback>
      <p:transition spd="slow" advTm="9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907704" y="3645024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MY FIRST LOVE (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8036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18">
        <p14:prism/>
      </p:transition>
    </mc:Choice>
    <mc:Fallback>
      <p:transition spd="slow" advTm="143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VDIMAGENS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411" cy="68427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20357903">
            <a:off x="1227763" y="1738638"/>
            <a:ext cx="711284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ucrosiaUPC" panose="02020603050405020304" pitchFamily="18" charset="-34"/>
                <a:cs typeface="EucrosiaUPC" panose="02020603050405020304" pitchFamily="18" charset="-34"/>
              </a:rPr>
              <a:t>www.sergrasan.com</a:t>
            </a:r>
            <a:endParaRPr lang="pt-BR" sz="9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EucrosiaUPC" panose="02020603050405020304" pitchFamily="18" charset="-34"/>
              <a:cs typeface="EucrosiaUPC" panose="02020603050405020304" pitchFamily="18" charset="-34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094584" y="3861048"/>
            <a:ext cx="2133600" cy="365125"/>
          </a:xfrm>
        </p:spPr>
        <p:txBody>
          <a:bodyPr/>
          <a:lstStyle/>
          <a:p>
            <a:pPr algn="ctr"/>
            <a:fld id="{8E665F70-332B-4777-8D24-F6FA4601C2AB}" type="datetime2">
              <a:rPr lang="pt-BR" sz="2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sábado, 31 de janeiro de 2020</a:t>
            </a:fld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331640" y="5517232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u="sng" dirty="0" err="1" smtClean="0">
                <a:solidFill>
                  <a:srgbClr val="FFFF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sz="5400" u="sng" dirty="0">
              <a:solidFill>
                <a:srgbClr val="FFFF00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36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06">
        <p14:prism/>
      </p:transition>
    </mc:Choice>
    <mc:Fallback>
      <p:transition spd="slow" advTm="63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176</Words>
  <Application>Microsoft Office PowerPoint</Application>
  <PresentationFormat>Apresentação na tela (4:3)</PresentationFormat>
  <Paragraphs>31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16</cp:revision>
  <dcterms:created xsi:type="dcterms:W3CDTF">2020-01-30T19:44:55Z</dcterms:created>
  <dcterms:modified xsi:type="dcterms:W3CDTF">2020-01-31T14:32:35Z</dcterms:modified>
</cp:coreProperties>
</file>