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3/abCtatmzso5U9BdfDWIg==" hashData="4w3TJhFykEe7zH7aT7yb65rPM3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80"/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576" y="-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9F8F8A-3D98-4399-82A4-CA5CC0551436}" type="datetimeFigureOut">
              <a:rPr lang="pt-BR" smtClean="0"/>
              <a:t>07/09/2017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AD9EA6-ABDF-4839-9C81-7B57376444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86492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85E24-86D6-41E8-8DC8-89334904C718}" type="datetime4">
              <a:rPr lang="pt-BR" smtClean="0"/>
              <a:t>7 de setembro de 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625A6-F59E-4C91-A81D-DD150DB8A1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9560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14:doors dir="vert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8142C-1A6E-481A-AD95-CE639B57CB1A}" type="datetime4">
              <a:rPr lang="pt-BR" smtClean="0"/>
              <a:t>7 de setembro de 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625A6-F59E-4C91-A81D-DD150DB8A1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2538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14:doors dir="vert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0121A-8F74-4D31-AB17-479AA11573FD}" type="datetime4">
              <a:rPr lang="pt-BR" smtClean="0"/>
              <a:t>7 de setembro de 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625A6-F59E-4C91-A81D-DD150DB8A1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0440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14:doors dir="vert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24E1C-1C6B-4DCB-88C8-073B64912BC8}" type="datetime4">
              <a:rPr lang="pt-BR" smtClean="0"/>
              <a:t>7 de setembro de 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625A6-F59E-4C91-A81D-DD150DB8A1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481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14:doors dir="vert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DCD45-5AD3-4830-9041-C32D11F18B88}" type="datetime4">
              <a:rPr lang="pt-BR" smtClean="0"/>
              <a:t>7 de setembro de 2017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625A6-F59E-4C91-A81D-DD150DB8A1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0186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14:doors dir="vert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7BAF3-3402-40DA-BD36-3085F36CCE51}" type="datetime4">
              <a:rPr lang="pt-BR" smtClean="0"/>
              <a:t>7 de setembro de 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625A6-F59E-4C91-A81D-DD150DB8A1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5624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14:doors dir="vert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AB945-B692-4ED8-A9AF-7D8BFA1C9004}" type="datetime4">
              <a:rPr lang="pt-BR" smtClean="0"/>
              <a:t>7 de setembro de 2017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625A6-F59E-4C91-A81D-DD150DB8A1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4573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14:doors dir="vert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AE05C-3884-4864-AE1D-C9D0D269BFD6}" type="datetime4">
              <a:rPr lang="pt-BR" smtClean="0"/>
              <a:t>7 de setembro de 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625A6-F59E-4C91-A81D-DD150DB8A1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03194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14:doors dir="vert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2D9A9-5251-4BDE-8F73-6DB62D3E5FF2}" type="datetime4">
              <a:rPr lang="pt-BR" smtClean="0"/>
              <a:t>7 de setembro de 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625A6-F59E-4C91-A81D-DD150DB8A1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86186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14:doors dir="vert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3041-DF69-4A54-9EEE-F6CB08BE2A9F}" type="datetime4">
              <a:rPr lang="pt-BR" smtClean="0"/>
              <a:t>7 de setembro de 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625A6-F59E-4C91-A81D-DD150DB8A1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33208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14:doors dir="vert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52A16-633D-4E39-8C1C-347E8DD751D7}" type="datetime4">
              <a:rPr lang="pt-BR" smtClean="0"/>
              <a:t>7 de setembro de 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625A6-F59E-4C91-A81D-DD150DB8A1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20301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14:doors dir="vert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9748D0-EEDF-460C-BDCE-B7A9590C8B32}" type="datetime4">
              <a:rPr lang="pt-BR" smtClean="0"/>
              <a:t>7 de setembro de 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C625A6-F59E-4C91-A81D-DD150DB8A1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52422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750">
        <p14:doors dir="vert"/>
      </p:transition>
    </mc:Choice>
    <mc:Fallback>
      <p:transition spd="slow">
        <p:fade/>
      </p:transition>
    </mc:Fallback>
  </mc:AlternateContent>
  <p:hf sldNum="0"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260648"/>
            <a:ext cx="8424936" cy="6264696"/>
          </a:xfrm>
          <a:prstGeom prst="rect">
            <a:avLst/>
          </a:prstGeom>
          <a:solidFill>
            <a:srgbClr val="800080"/>
          </a:solidFill>
          <a:ln w="508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D:\03.1 - Amor\03 - Romance (91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8424936" cy="626469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3059832" y="6525344"/>
            <a:ext cx="56166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masocorropoesiaslides</a:t>
            </a:r>
            <a:endParaRPr lang="pt-BR" sz="20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anose="03020802060602070202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2195736" y="-171400"/>
            <a:ext cx="4464496" cy="58477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sz="3200" u="sng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www.sergrasan.com</a:t>
            </a:r>
            <a:endParaRPr lang="pt-BR" sz="3200" u="sng" dirty="0"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2784199" y="2967335"/>
            <a:ext cx="3575595" cy="1107996"/>
          </a:xfrm>
          <a:prstGeom prst="rect">
            <a:avLst/>
          </a:prstGeom>
          <a:noFill/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6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FF00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Deixe-me</a:t>
            </a:r>
            <a:endParaRPr lang="pt-BR" sz="66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FFFF00">
                  <a:alpha val="95000"/>
                </a:srgb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411760" y="4953362"/>
            <a:ext cx="4740129" cy="707886"/>
          </a:xfrm>
          <a:prstGeom prst="rect">
            <a:avLst/>
          </a:prstGeom>
          <a:noFill/>
          <a:scene3d>
            <a:camera prst="perspectiveContrastingLeftFacing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pt-BR" sz="4000" dirty="0" err="1" smtClean="0">
                <a:solidFill>
                  <a:schemeClr val="bg2"/>
                </a:solidFill>
                <a:latin typeface="Matura MT Script Capitals" panose="03020802060602070202" pitchFamily="66" charset="0"/>
              </a:rPr>
              <a:t>Ma</a:t>
            </a:r>
            <a:r>
              <a:rPr lang="pt-BR" sz="4000" dirty="0" smtClean="0">
                <a:solidFill>
                  <a:schemeClr val="bg2"/>
                </a:solidFill>
                <a:latin typeface="Matura MT Script Capitals" panose="03020802060602070202" pitchFamily="66" charset="0"/>
              </a:rPr>
              <a:t> Socorro</a:t>
            </a:r>
            <a:endParaRPr lang="pt-BR" sz="4000" dirty="0">
              <a:solidFill>
                <a:schemeClr val="bg2"/>
              </a:solidFill>
              <a:latin typeface="Matura MT Script Capitals" panose="03020802060602070202" pitchFamily="66" charset="0"/>
            </a:endParaRPr>
          </a:p>
        </p:txBody>
      </p:sp>
      <p:sp>
        <p:nvSpPr>
          <p:cNvPr id="9" name="Espaço Reservado para Data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75020-F08C-45D8-9533-832B19BCB845}" type="datetime4">
              <a:rPr lang="pt-BR" smtClean="0"/>
              <a:t>7 de setembro de 2017</a:t>
            </a:fld>
            <a:endParaRPr lang="pt-BR"/>
          </a:p>
        </p:txBody>
      </p:sp>
      <p:sp>
        <p:nvSpPr>
          <p:cNvPr id="10" name="CaixaDeTexto 9"/>
          <p:cNvSpPr txBox="1"/>
          <p:nvPr/>
        </p:nvSpPr>
        <p:spPr>
          <a:xfrm>
            <a:off x="6948264" y="6063679"/>
            <a:ext cx="4680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rgbClr val="FFC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Automático</a:t>
            </a:r>
            <a:endParaRPr lang="pt-BR" sz="2400" dirty="0">
              <a:solidFill>
                <a:srgbClr val="FFC0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903857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308">
        <p14:doors dir="vert"/>
        <p:sndAc>
          <p:stSnd loop="1">
            <p:snd r:embed="rId2" name="Cortazar - Magic.wav"/>
          </p:stSnd>
        </p:sndAc>
      </p:transition>
    </mc:Choice>
    <mc:Fallback>
      <p:transition spd="slow" advTm="5308">
        <p:fade/>
        <p:sndAc>
          <p:stSnd loop="1">
            <p:snd r:embed="rId2" name="Cortazar - Magic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125"/>
                            </p:stCondLst>
                            <p:childTnLst>
                              <p:par>
                                <p:cTn id="1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260648"/>
            <a:ext cx="8424936" cy="6264696"/>
          </a:xfrm>
          <a:prstGeom prst="rect">
            <a:avLst/>
          </a:prstGeom>
          <a:solidFill>
            <a:srgbClr val="800080"/>
          </a:solidFill>
          <a:ln w="508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D:\03.1 - Amor\03 - Romance (9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8424936" cy="626469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3059832" y="6525344"/>
            <a:ext cx="56166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masocorropoesiaslides</a:t>
            </a:r>
            <a:endParaRPr lang="pt-BR" sz="20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anose="03020802060602070202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763688" y="3933056"/>
            <a:ext cx="64087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Deixe-me sossegar no teu aconchego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Ficar pertinho das batidas do teu coração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Entre os teus braços me sentir seguro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teu amor é sol. Absoluta paixão.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4DDD2-CFD3-486F-9A3A-C5A957631F6A}" type="datetime4">
              <a:rPr lang="pt-BR" smtClean="0"/>
              <a:t>7 de setembro de 2017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02577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5017">
        <p14:doors dir="vert"/>
      </p:transition>
    </mc:Choice>
    <mc:Fallback>
      <p:transition spd="slow" advTm="1501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260648"/>
            <a:ext cx="8424936" cy="6264696"/>
          </a:xfrm>
          <a:prstGeom prst="rect">
            <a:avLst/>
          </a:prstGeom>
          <a:solidFill>
            <a:srgbClr val="800080"/>
          </a:solidFill>
          <a:ln w="508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D:\03.1 - Amor\03 - Romance (9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8424936" cy="626469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3059832" y="6525344"/>
            <a:ext cx="56166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masocorropoesiaslides</a:t>
            </a:r>
            <a:endParaRPr lang="pt-BR" sz="20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anose="03020802060602070202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763688" y="3977769"/>
            <a:ext cx="55446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Deixe-me te abraçar com esmero amor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Sentir o calor e a maciez da tua mão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Evadir devagarzinho o meu corpo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Febre. Entorpece. Razão e emoção. 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E6F1F-59A0-48E7-B80B-41F18A2FC1A5}" type="datetime4">
              <a:rPr lang="pt-BR" smtClean="0"/>
              <a:t>7 de setembro de 2017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02577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4707">
        <p14:doors dir="vert"/>
      </p:transition>
    </mc:Choice>
    <mc:Fallback>
      <p:transition spd="slow" advTm="1470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260648"/>
            <a:ext cx="8424936" cy="6264696"/>
          </a:xfrm>
          <a:prstGeom prst="rect">
            <a:avLst/>
          </a:prstGeom>
          <a:solidFill>
            <a:srgbClr val="800080"/>
          </a:solidFill>
          <a:ln w="508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D:\03.1 - Amor\03 - Romance (9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8424936" cy="626469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3059832" y="6525344"/>
            <a:ext cx="56166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masocorropoesiaslides</a:t>
            </a:r>
            <a:endParaRPr lang="pt-BR" sz="20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anose="03020802060602070202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835696" y="3977769"/>
            <a:ext cx="547260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Deixe-me te abordar com meus beijos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Sem controvérsias. Em ânsia desnuda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Sem pausa. Em tua boca me abrigo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Ardentes lábios. Sem pudor, aquece-me.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8E0A8-6482-4EC4-8E2E-23DB292FA8C4}" type="datetime4">
              <a:rPr lang="pt-BR" smtClean="0"/>
              <a:t>7 de setembro de 2017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02577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4103">
        <p14:doors dir="vert"/>
      </p:transition>
    </mc:Choice>
    <mc:Fallback>
      <p:transition spd="slow" advTm="1410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260648"/>
            <a:ext cx="8424936" cy="6264696"/>
          </a:xfrm>
          <a:prstGeom prst="rect">
            <a:avLst/>
          </a:prstGeom>
          <a:solidFill>
            <a:srgbClr val="800080"/>
          </a:solidFill>
          <a:ln w="508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D:\03.1 - Amor\03 - Romance (9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8424936" cy="626469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3059832" y="6525344"/>
            <a:ext cx="56166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masocorropoesiaslides</a:t>
            </a:r>
            <a:endParaRPr lang="pt-BR" sz="20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anose="03020802060602070202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763688" y="3977769"/>
            <a:ext cx="56166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Deixe-me emudecer em total loucura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incêndio em fulgor dos teus beijos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Saciar em silêncio os teus carinhos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Bramir do meu refúgio. Não diga nada.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220072" y="5373216"/>
            <a:ext cx="5256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Ma</a:t>
            </a:r>
            <a:r>
              <a:rPr lang="pt-BR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 Socorro</a:t>
            </a:r>
            <a:endParaRPr lang="pt-BR" sz="28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anose="03020802060602070202" pitchFamily="66" charset="0"/>
            </a:endParaRPr>
          </a:p>
        </p:txBody>
      </p:sp>
      <p:sp>
        <p:nvSpPr>
          <p:cNvPr id="6" name="Espaço Reservado para Data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21332-6ABE-4F5A-BA29-248DBF19770F}" type="datetime4">
              <a:rPr lang="pt-BR" smtClean="0"/>
              <a:t>7 de setembro de 2017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02577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6306">
        <p14:doors dir="vert"/>
      </p:transition>
    </mc:Choice>
    <mc:Fallback>
      <p:transition spd="slow" advTm="1630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260648"/>
            <a:ext cx="8424936" cy="6264696"/>
          </a:xfrm>
          <a:prstGeom prst="rect">
            <a:avLst/>
          </a:prstGeom>
          <a:solidFill>
            <a:srgbClr val="800080"/>
          </a:solidFill>
          <a:ln w="508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D:\03.1 - Amor\03 - Romance (9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8424936" cy="626469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3059832" y="6525344"/>
            <a:ext cx="56166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masocorropoesiaslides</a:t>
            </a:r>
            <a:endParaRPr lang="pt-BR" sz="20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anose="03020802060602070202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3497024" y="548680"/>
            <a:ext cx="214994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FF00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Créditos</a:t>
            </a:r>
            <a:endParaRPr lang="pt-BR" sz="40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FFFF00">
                  <a:alpha val="95000"/>
                </a:srgb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051720" y="2780928"/>
            <a:ext cx="50405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POEMA DE MA SOCORRO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MARCOLÂNDIA - PIAUÍ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1907704" y="3988221"/>
            <a:ext cx="525658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Respeite os direitos autorais de </a:t>
            </a:r>
            <a:r>
              <a:rPr lang="pt-BR" sz="28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Ma</a:t>
            </a:r>
            <a:r>
              <a:rPr lang="pt-BR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 Socorro. Não retire e nem adultere seus créditos. </a:t>
            </a:r>
            <a:endParaRPr lang="pt-BR" sz="28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64540-A349-4185-8A9F-0B5BD7E26A51}" type="datetime4">
              <a:rPr lang="pt-BR" smtClean="0"/>
              <a:t>7 de setembro de 2017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02577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8813">
        <p14:doors dir="vert"/>
      </p:transition>
    </mc:Choice>
    <mc:Fallback>
      <p:transition spd="slow" advTm="881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200"/>
                            </p:stCondLst>
                            <p:childTnLst>
                              <p:par>
                                <p:cTn id="1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260648"/>
            <a:ext cx="8424936" cy="6264696"/>
          </a:xfrm>
          <a:prstGeom prst="rect">
            <a:avLst/>
          </a:prstGeom>
          <a:solidFill>
            <a:srgbClr val="800080"/>
          </a:solidFill>
          <a:ln w="508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D:\03.1 - Amor\03 - Romance (9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8424936" cy="626469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3059832" y="6525344"/>
            <a:ext cx="56166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masocorropoesiaslides</a:t>
            </a:r>
            <a:endParaRPr lang="pt-BR" sz="20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anose="03020802060602070202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 rot="20397911">
            <a:off x="539552" y="1552592"/>
            <a:ext cx="79928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i="1" dirty="0" smtClean="0">
                <a:solidFill>
                  <a:srgbClr val="FFFF00"/>
                </a:solidFill>
                <a:latin typeface="Matura MT Script Capitals" panose="03020802060602070202" pitchFamily="66" charset="0"/>
              </a:rPr>
              <a:t>www.sergrasan.com/masocorropoesiaslides</a:t>
            </a:r>
            <a:endParaRPr lang="pt-BR" sz="3200" i="1" dirty="0">
              <a:solidFill>
                <a:srgbClr val="FFFF00"/>
              </a:solidFill>
              <a:latin typeface="Matura MT Script Capitals" panose="03020802060602070202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851920" y="2708920"/>
            <a:ext cx="352839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Formatação: </a:t>
            </a:r>
            <a:r>
              <a:rPr lang="pt-BR" sz="28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 </a:t>
            </a:r>
          </a:p>
          <a:p>
            <a:r>
              <a:rPr lang="pt-BR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Nepomuceno – MG</a:t>
            </a:r>
          </a:p>
          <a:p>
            <a:r>
              <a:rPr lang="pt-BR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Magic (</a:t>
            </a:r>
            <a:r>
              <a:rPr lang="pt-BR" sz="28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Cortazar</a:t>
            </a:r>
            <a:r>
              <a:rPr lang="pt-BR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)</a:t>
            </a:r>
            <a:endParaRPr lang="pt-BR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6" name="Espaço Reservado para Data 5"/>
          <p:cNvSpPr>
            <a:spLocks noGrp="1"/>
          </p:cNvSpPr>
          <p:nvPr>
            <p:ph type="dt" sz="half" idx="10"/>
          </p:nvPr>
        </p:nvSpPr>
        <p:spPr>
          <a:xfrm>
            <a:off x="3518520" y="4869160"/>
            <a:ext cx="2133600" cy="365125"/>
          </a:xfrm>
        </p:spPr>
        <p:txBody>
          <a:bodyPr/>
          <a:lstStyle/>
          <a:p>
            <a:pPr algn="ctr"/>
            <a:fld id="{1389DBB3-6010-45C1-AE5B-7A47FE4251EC}" type="datetime4">
              <a:rPr lang="pt-BR" sz="2000" b="1" i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7 de setembro de 2017</a:t>
            </a:fld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02577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4711">
        <p14:doors dir="vert"/>
      </p:transition>
    </mc:Choice>
    <mc:Fallback>
      <p:transition spd="slow" advTm="1471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000"/>
                            </p:stCondLst>
                            <p:childTnLst>
                              <p:par>
                                <p:cTn id="10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90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170</Words>
  <Application>Microsoft Office PowerPoint</Application>
  <PresentationFormat>Apresentação na tela (4:3)</PresentationFormat>
  <Paragraphs>43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8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Waldete</dc:creator>
  <cp:lastModifiedBy>Waldete</cp:lastModifiedBy>
  <cp:revision>6</cp:revision>
  <dcterms:created xsi:type="dcterms:W3CDTF">2017-09-08T01:08:52Z</dcterms:created>
  <dcterms:modified xsi:type="dcterms:W3CDTF">2017-09-08T02:04:14Z</dcterms:modified>
</cp:coreProperties>
</file>