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bRZEYOtz35M8XDSrWMgOA==" hashData="snItGL2dPtvgrMAuCwfRDOyXE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D0BD1C-BE90-4577-A6C0-EC5E47C3A1C4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9009C-A1A2-4208-BF9B-927B963332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4528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19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595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20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726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268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746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98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295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51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47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91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9A57A-E27B-49F7-BE89-7EA5D3FFB2C8}" type="datetimeFigureOut">
              <a:rPr lang="pt-BR" smtClean="0"/>
              <a:t>12/10/2014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E6828-7424-4489-97B9-DCBD72BAFE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2724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ocorrosfm.wordpress.com/" TargetMode="Externa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55576" y="1988840"/>
            <a:ext cx="4176464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Um </a:t>
            </a:r>
          </a:p>
          <a:p>
            <a:pPr algn="ctr"/>
            <a:r>
              <a:rPr lang="pt-BR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Amor</a:t>
            </a:r>
          </a:p>
          <a:p>
            <a:pPr algn="ctr"/>
            <a:r>
              <a:rPr lang="pt-BR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Que</a:t>
            </a:r>
          </a:p>
          <a:p>
            <a:pPr algn="ctr"/>
            <a:r>
              <a:rPr lang="pt-BR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Encontrei</a:t>
            </a:r>
            <a:endParaRPr lang="pt-BR" sz="3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475656" y="508518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800" i="1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800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7632340" y="6516052"/>
            <a:ext cx="3420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Automático</a:t>
            </a:r>
            <a:endParaRPr lang="pt-BR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6081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doors dir="vert"/>
        <p:sndAc>
          <p:stSnd loop="1">
            <p:snd r:embed="rId2" name="Cortazar - Don't Leave Me.wav"/>
          </p:stSnd>
        </p:sndAc>
      </p:transition>
    </mc:Choice>
    <mc:Fallback xmlns="">
      <p:transition spd="slow" advTm="6000">
        <p:fade/>
        <p:sndAc>
          <p:stSnd loop="1">
            <p:snd r:embed="rId6" name="Cortazar - Don't Lea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2333198"/>
            <a:ext cx="51125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No princípio quando te encontrei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Um coração chorava baixinho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Doía entre lâminas sem carinho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Quando o amor eu encontrei. 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2261190"/>
            <a:ext cx="474490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Hoje olhos queimam sedentos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Entorpecem mentes em encantos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Seduz altivo castigo eterno. Amei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Um amor que encontrei. 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63198" y="2548061"/>
            <a:ext cx="46008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Magnifica loucura a luz da paixão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Complexo ardente o amor sem razão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Sou o amor do amor que encontrei.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doors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07214" y="2636912"/>
            <a:ext cx="46008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Resiste ao tempo o amor que amei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Decolo em vidro ou chama perdida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Ama-me! Meu mundo minha vida.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979712" y="4365104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907704" y="1196752"/>
            <a:ext cx="19928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ucida Handwriting" pitchFamily="66" charset="0"/>
              </a:rPr>
              <a:t>Créditos</a:t>
            </a:r>
            <a:endParaRPr lang="pt-BR" sz="2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1190" y="2564904"/>
            <a:ext cx="43848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MARCOLÂNDIA-PI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5"/>
              </a:rPr>
              <a:t>www.socorrosfm.wordpress.com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DON’T LEAVE ME (Ernesto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*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63198" y="2924944"/>
            <a:ext cx="42408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NÃO RETIRE E NEM ADULTERE OS CRÉDITOS. RESPEITE OS DIREITOS AUTORAIS DE MA SOCORRO.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doors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99792" y="332656"/>
            <a:ext cx="6444208" cy="6525344"/>
          </a:xfrm>
          <a:prstGeom prst="rect">
            <a:avLst/>
          </a:prstGeom>
          <a:pattFill prst="sphere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com Canto Diagonal Aparado 5"/>
          <p:cNvSpPr/>
          <p:nvPr/>
        </p:nvSpPr>
        <p:spPr>
          <a:xfrm>
            <a:off x="395536" y="548680"/>
            <a:ext cx="4968552" cy="6048672"/>
          </a:xfrm>
          <a:prstGeom prst="snip2Diag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48" y="1033016"/>
            <a:ext cx="3908152" cy="5080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68" y="4293096"/>
            <a:ext cx="3048000" cy="304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Pictures\flores\946483_189665414518190_1169631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205844"/>
            <a:ext cx="2319500" cy="231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8 - Acessorio GIF\Acessorio GIF (37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594" y="2564904"/>
            <a:ext cx="2448273" cy="86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55776" y="-273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42030" y="6577607"/>
            <a:ext cx="3749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(Formatação: </a:t>
            </a:r>
            <a:r>
              <a:rPr lang="pt-BR" sz="16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r>
              <a:rPr lang="pt-BR" sz="16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)</a:t>
            </a:r>
            <a:endParaRPr lang="pt-BR" sz="16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67544" y="6608385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12outubro2014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1934344" y="2204864"/>
            <a:ext cx="2133600" cy="365125"/>
          </a:xfrm>
        </p:spPr>
        <p:txBody>
          <a:bodyPr/>
          <a:lstStyle/>
          <a:p>
            <a:pPr algn="ctr"/>
            <a:fld id="{F08B4C28-FFAB-44E0-8D21-7ED5B07074AE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domingo, 12 de outubro de 2014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 rot="19656767">
            <a:off x="110978" y="3107735"/>
            <a:ext cx="89220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www.sergrasan.com/masocorropoesiaslides</a:t>
            </a:r>
            <a:endParaRPr lang="pt-BR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82">
        <p14:doors dir="vert"/>
      </p:transition>
    </mc:Choice>
    <mc:Fallback xmlns="">
      <p:transition spd="slow" advTm="85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Quando Não Te Encontr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Quando Não Te Encontro</Template>
  <TotalTime>15</TotalTime>
  <Words>209</Words>
  <Application>Microsoft Office PowerPoint</Application>
  <PresentationFormat>Apresentação na tela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Quando Não Te Encontro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2</cp:revision>
  <dcterms:created xsi:type="dcterms:W3CDTF">2014-10-12T13:14:26Z</dcterms:created>
  <dcterms:modified xsi:type="dcterms:W3CDTF">2014-10-12T13:30:05Z</dcterms:modified>
</cp:coreProperties>
</file>