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44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4F3C44-3C8D-4332-9913-4E8EC523DB91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92AD8-00E0-414B-8A38-0598A24A43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3172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B92AD8-00E0-414B-8A38-0598A24A4357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5830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7739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71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072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8458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678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7088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004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01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852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685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33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335CC-CDCA-4090-90DF-61463439CA67}" type="datetimeFigureOut">
              <a:rPr lang="pt-BR" smtClean="0"/>
              <a:t>28/01/2020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9AD4D-1D5E-4273-9B2B-9FE0CE5A8B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194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6" name="Imagem 5" descr="2zxDa-3p50Q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Retângulo 8"/>
          <p:cNvSpPr/>
          <p:nvPr/>
        </p:nvSpPr>
        <p:spPr>
          <a:xfrm>
            <a:off x="467544" y="4017838"/>
            <a:ext cx="7812652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VOCÊ NOS MEUS SONHOS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483768" y="5169966"/>
            <a:ext cx="34394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Socorro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508104" y="-27384"/>
            <a:ext cx="4968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pt-BR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4295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7963">
        <p14:prism isContent="1"/>
        <p:sndAc>
          <p:stSnd loop="1">
            <p:snd r:embed="rId2" name="Cortazar - Let Me Kiss You.wav"/>
          </p:stSnd>
        </p:sndAc>
      </p:transition>
    </mc:Choice>
    <mc:Fallback>
      <p:transition spd="slow" advTm="7963">
        <p:fade/>
        <p:sndAc>
          <p:stSnd loop="1">
            <p:snd r:embed="rId2" name="Cortazar - Let Me Kiss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z36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0" y="5286388"/>
            <a:ext cx="9644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/>
              <a:t> </a:t>
            </a:r>
            <a:r>
              <a:rPr lang="pt-BR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Visor dos meus pensamentos</a:t>
            </a:r>
            <a:endParaRPr lang="pt-BR" sz="5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970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452">
        <p14:prism isContent="1"/>
      </p:transition>
    </mc:Choice>
    <mc:Fallback>
      <p:transition spd="slow" advTm="94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4" name="Espaço Reservado para Conteúdo 3" descr="2zxDa-3oLwZ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165338" y="5517232"/>
            <a:ext cx="5214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FF00"/>
                </a:solidFill>
              </a:rPr>
              <a:t>    </a:t>
            </a:r>
            <a:r>
              <a:rPr lang="pt-BR" sz="4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quero tanto...</a:t>
            </a:r>
            <a:endParaRPr lang="pt-BR" sz="4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3677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7525">
        <p14:prism isContent="1"/>
      </p:transition>
    </mc:Choice>
    <mc:Fallback>
      <p:transition spd="slow" advTm="75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yx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8520" y="558924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Rastros cintilam o silêncio frio</a:t>
            </a:r>
            <a:endParaRPr lang="pt-BR" sz="5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013">
        <p14:prism isContent="1"/>
      </p:transition>
    </mc:Choice>
    <mc:Fallback>
      <p:transition spd="slow" advTm="90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yAn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4498" y="5517232"/>
            <a:ext cx="8643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rgbClr val="FFFF00"/>
                </a:solidFill>
              </a:rPr>
              <a:t> </a:t>
            </a:r>
            <a:r>
              <a:rPr lang="pt-BR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cada dia te amo mais...</a:t>
            </a:r>
            <a:endParaRPr lang="pt-BR" sz="6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810">
        <p14:prism isContent="1"/>
      </p:transition>
    </mc:Choice>
    <mc:Fallback>
      <p:transition spd="slow" advTm="8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yd4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42910" y="5589240"/>
            <a:ext cx="95726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é tudo que quero...</a:t>
            </a:r>
            <a:endParaRPr lang="pt-BR" sz="6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023">
        <p14:prism isContent="1"/>
      </p:transition>
    </mc:Choice>
    <mc:Fallback>
      <p:transition spd="slow" advTm="90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yfo-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071934" y="3214686"/>
            <a:ext cx="38576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dirty="0" smtClean="0">
                <a:solidFill>
                  <a:srgbClr val="FFFF00"/>
                </a:solidFill>
                <a:latin typeface="+mj-lt"/>
              </a:rPr>
              <a:t>   </a:t>
            </a:r>
            <a:r>
              <a:rPr lang="pt-BR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 Amo</a:t>
            </a:r>
            <a:endParaRPr lang="pt-BR" sz="6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57224" y="5286388"/>
            <a:ext cx="93583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rgbClr val="FFFF00"/>
                </a:solidFill>
                <a:latin typeface="+mj-lt"/>
              </a:rPr>
              <a:t>    </a:t>
            </a:r>
            <a:r>
              <a:rPr lang="pt-BR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é a felicidade</a:t>
            </a:r>
            <a:endParaRPr lang="pt-BR" sz="6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790">
        <p14:prism isContent="1"/>
      </p:transition>
    </mc:Choice>
    <mc:Fallback>
      <p:transition spd="slow" advTm="97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5Hn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NOS MEUS SONHOS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05428" y="3501008"/>
            <a:ext cx="271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dirty="0" smtClean="0">
                <a:solidFill>
                  <a:srgbClr val="FFFF00"/>
                </a:solidFill>
              </a:rPr>
              <a:t>Te Amo</a:t>
            </a:r>
            <a:endParaRPr lang="pt-BR" sz="6000" dirty="0">
              <a:solidFill>
                <a:srgbClr val="FFFF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5373216"/>
            <a:ext cx="3643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latin typeface="+mj-lt"/>
              </a:rPr>
              <a:t>    </a:t>
            </a:r>
            <a:r>
              <a:rPr lang="pt-BR" sz="36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 Socorro</a:t>
            </a:r>
            <a:endParaRPr lang="pt-BR" sz="36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7167">
        <p14:prism isContent="1"/>
      </p:transition>
    </mc:Choice>
    <mc:Fallback>
      <p:transition spd="slow" advTm="71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pz36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1403648" y="2636912"/>
            <a:ext cx="66247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</a:rPr>
              <a:t>POEMA DE MA SOCORRO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</a:rPr>
              <a:t>MARCOLÂNDIA – </a:t>
            </a:r>
            <a:r>
              <a:rPr lang="pt-BR" sz="2800" b="1" i="1" dirty="0" smtClean="0"/>
              <a:t>PI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</a:rPr>
              <a:t>FOTOS: INTERNET</a:t>
            </a:r>
            <a:endParaRPr lang="pt-BR" sz="2800" b="1" i="1" dirty="0">
              <a:solidFill>
                <a:schemeClr val="bg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27584" y="5445224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9947">
        <p14:prism isContent="1"/>
      </p:transition>
    </mc:Choice>
    <mc:Fallback>
      <p:transition spd="slow" advTm="99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3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3" name="Espaço Reservado para Conteúdo 3" descr="2zxDa-3oLwZ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1187624" y="2420888"/>
            <a:ext cx="66247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MA SOCORRO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W@l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LET ME KISS YOU (Ernesto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Cartazar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– PIAUÍ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533">
        <p14:prism isContent="1"/>
      </p:transition>
    </mc:Choice>
    <mc:Fallback>
      <p:transition spd="slow" advTm="18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FFC000"/>
              </a:solidFill>
            </a:endParaRPr>
          </a:p>
        </p:txBody>
      </p:sp>
      <p:pic>
        <p:nvPicPr>
          <p:cNvPr id="4" name="Imagem 3" descr="2zxDa-3p50Q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 rot="19324566">
            <a:off x="-234698" y="3024539"/>
            <a:ext cx="9989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 smtClean="0">
                <a:solidFill>
                  <a:srgbClr val="FF0000"/>
                </a:solidFill>
                <a:latin typeface="Algerian" panose="04020705040A02060702" pitchFamily="82" charset="0"/>
              </a:rPr>
              <a:t>WWW.SERGRASAN.COM/MASOCORROPOESIASLIDES</a:t>
            </a:r>
            <a:endParaRPr lang="pt-BR" sz="3200" b="1" u="sng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59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6010">
        <p14:prism isContent="1"/>
      </p:transition>
    </mc:Choice>
    <mc:Fallback>
      <p:transition spd="slow" advTm="6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127</Words>
  <Application>Microsoft Office PowerPoint</Application>
  <PresentationFormat>Apresentação na tela (4:3)</PresentationFormat>
  <Paragraphs>30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9</cp:revision>
  <dcterms:created xsi:type="dcterms:W3CDTF">2020-01-28T16:03:28Z</dcterms:created>
  <dcterms:modified xsi:type="dcterms:W3CDTF">2020-01-28T17:32:24Z</dcterms:modified>
</cp:coreProperties>
</file>