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upWDuzxR64+i7VwuxtJJQ==" hashData="eNtRrYZ5/v28EJAyErKaU9z5O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C1ED66-3B0D-46E1-AF04-E55723D80D27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FF736-C07C-40E4-AAA0-75A444871E6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0594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6557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143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311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49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97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372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607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558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058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51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4935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988A3-3C89-48AD-A783-9AC3451803E2}" type="datetimeFigureOut">
              <a:rPr lang="pt-BR" smtClean="0"/>
              <a:t>17/03/2015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8099D-DA66-446C-9F82-62368BAB4B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0416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flip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 rot="16200000">
            <a:off x="-2459522" y="1099484"/>
            <a:ext cx="56166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 smtClean="0">
                <a:solidFill>
                  <a:schemeClr val="bg1"/>
                </a:solidFill>
                <a:latin typeface="Wide Latin" pitchFamily="18" charset="0"/>
              </a:rPr>
              <a:t>Automático</a:t>
            </a:r>
            <a:endParaRPr lang="pt-BR" sz="1600" dirty="0">
              <a:solidFill>
                <a:schemeClr val="bg1"/>
              </a:solidFill>
              <a:latin typeface="Wide Latin" pitchFamily="18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115616" y="3645024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 Poesia Slides</a:t>
            </a:r>
          </a:p>
          <a:p>
            <a:pPr algn="ctr"/>
            <a:r>
              <a:rPr lang="pt-BR" sz="2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Apresenta</a:t>
            </a:r>
            <a:endParaRPr lang="pt-BR" sz="2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764450" y="4581128"/>
            <a:ext cx="3615093" cy="1107996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Caprichos</a:t>
            </a:r>
            <a:endParaRPr lang="pt-BR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644008" y="573325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15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70">
        <p14:flip dir="l"/>
        <p:sndAc>
          <p:stSnd loop="1">
            <p:snd r:embed="rId2" name="10 Seu Corpo.wav"/>
          </p:stSnd>
        </p:sndAc>
      </p:transition>
    </mc:Choice>
    <mc:Fallback>
      <p:transition spd="slow" advTm="13170">
        <p:fade/>
        <p:sndAc>
          <p:stSnd loop="1">
            <p:snd r:embed="rId2" name="10 Seu Corp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4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4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78224" y="4149080"/>
            <a:ext cx="7218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Toca-me com carinho abrasador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Ósculos em chamas enlouquecem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Sussurros acalentam sem pudor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Acoplam o amor que me enaltecem.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20">
        <p14:flip dir="l"/>
      </p:transition>
    </mc:Choice>
    <mc:Fallback>
      <p:transition spd="slow" advTm="205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042964" y="4149080"/>
            <a:ext cx="73535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Aporto-me</a:t>
            </a:r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em sedentas promessas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Promessas sedentas é o meu porto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Atiçam ilusões caprichosas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Capricho das ilusões: encanto.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22">
        <p14:flip dir="l"/>
      </p:transition>
    </mc:Choice>
    <mc:Fallback>
      <p:transition spd="slow" advTm="20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250232" y="4149080"/>
            <a:ext cx="7218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Místico olhar por trás das colinas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Descortina o futuro sedutor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O sonho de paixões nas colinas.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72">
        <p14:flip dir="l"/>
      </p:transition>
    </mc:Choice>
    <mc:Fallback>
      <p:transition spd="slow" advTm="166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186980" y="4149080"/>
            <a:ext cx="7065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Devaneio colossal vital fator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Atrai-me tuas radicais emoções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Eternizam o amor nos corações.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444208" y="5517232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sz="2000" dirty="0" smtClean="0">
                <a:solidFill>
                  <a:schemeClr val="bg1"/>
                </a:solidFill>
                <a:latin typeface="Matura MT Script Capitals" pitchFamily="66" charset="0"/>
              </a:rPr>
              <a:t> Socorro</a:t>
            </a:r>
            <a:endParaRPr lang="pt-BR" sz="20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40">
        <p14:flip dir="l"/>
      </p:transition>
    </mc:Choice>
    <mc:Fallback>
      <p:transition spd="slow" advTm="190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3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98589" y="3513202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Créditos</a:t>
            </a:r>
            <a:endParaRPr lang="pt-BR" sz="4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962844" y="4417740"/>
            <a:ext cx="7218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POEMA DE MA SOCORRO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MARCOLÂNDIA – PI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MÚSICA: TEU CORPO (Roberto Carlos/Eduardo Lages)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FORMATAÇÃO: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 (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98">
        <p14:flip dir="l"/>
      </p:transition>
    </mc:Choice>
    <mc:Fallback>
      <p:transition spd="slow" advTm="151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259632" y="4293096"/>
            <a:ext cx="69215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RESPEITE OS DIREITOS AUTORAIS DE MA SOCORRO. NÃO RETIRE E NEM ADULTERE SEUS CRÉDITOS. 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18">
        <p14:flip dir="l"/>
      </p:transition>
    </mc:Choice>
    <mc:Fallback>
      <p:transition spd="slow" advTm="141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wdDnDiag">
            <a:fgClr>
              <a:srgbClr val="99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289236" y="260648"/>
            <a:ext cx="8568952" cy="6336704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467544" y="404664"/>
            <a:ext cx="8208912" cy="6048672"/>
          </a:xfrm>
          <a:prstGeom prst="rect">
            <a:avLst/>
          </a:prstGeom>
          <a:pattFill prst="wdUpDiag">
            <a:fgClr>
              <a:srgbClr val="990000"/>
            </a:fgClr>
            <a:bgClr>
              <a:schemeClr val="bg1"/>
            </a:bgClr>
          </a:pattFill>
          <a:ln w="50800" cmpd="sng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com Canto Diagonal Aparado 6"/>
          <p:cNvSpPr/>
          <p:nvPr/>
        </p:nvSpPr>
        <p:spPr>
          <a:xfrm>
            <a:off x="611560" y="548680"/>
            <a:ext cx="7920880" cy="5760640"/>
          </a:xfrm>
          <a:prstGeom prst="snip2Diag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 w="50800" cmpd="sng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31" name="Picture 7" descr="D:\03 - Amor\Amor (667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0" y="-27384"/>
            <a:ext cx="5524500" cy="361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D:\08 - Acessorio GIF\Acessorio GIF (1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573016"/>
            <a:ext cx="538162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399356" y="4523184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D:\08 - Acessorio GIF\Acessorio GIF (248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314256" y="2055540"/>
            <a:ext cx="4229100" cy="49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1403648" y="63720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err="1" smtClean="0">
                <a:solidFill>
                  <a:schemeClr val="bg1"/>
                </a:solidFill>
                <a:latin typeface="Matura MT Script Capitals" pitchFamily="66" charset="0"/>
              </a:rPr>
              <a:t>Ma</a:t>
            </a:r>
            <a:r>
              <a:rPr lang="pt-BR" dirty="0" smtClean="0">
                <a:solidFill>
                  <a:schemeClr val="bg1"/>
                </a:solidFill>
                <a:latin typeface="Matura MT Script Capitals" pitchFamily="66" charset="0"/>
              </a:rPr>
              <a:t> Socorro Poesia Slides</a:t>
            </a:r>
            <a:endParaRPr lang="pt-BR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619672" y="6597352"/>
            <a:ext cx="6120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(Formatação: </a:t>
            </a:r>
            <a:r>
              <a:rPr lang="pt-BR" sz="1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Wal</a:t>
            </a:r>
            <a:r>
              <a:rPr lang="pt-BR" sz="1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</a:rPr>
              <a:t>)</a:t>
            </a:r>
            <a:endParaRPr lang="pt-BR" sz="1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itchFamily="2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680657">
            <a:off x="287596" y="2967335"/>
            <a:ext cx="85688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pt-BR" sz="3600" b="1" dirty="0" smtClean="0">
                <a:ln w="50800"/>
                <a:solidFill>
                  <a:srgbClr val="FFFF00"/>
                </a:solidFill>
                <a:latin typeface="Matura MT Script Capitals" pitchFamily="66" charset="0"/>
              </a:rPr>
              <a:t>www.sergrasan.com/masocorropoesiaslid</a:t>
            </a:r>
            <a:r>
              <a:rPr lang="pt-BR" sz="3600" b="1" dirty="0" smtClean="0">
                <a:ln w="50800"/>
                <a:solidFill>
                  <a:srgbClr val="FFFF00"/>
                </a:solidFill>
              </a:rPr>
              <a:t>es</a:t>
            </a:r>
            <a:endParaRPr lang="pt-BR" sz="3600" b="1" cap="none" spc="0" dirty="0">
              <a:ln w="50800"/>
              <a:solidFill>
                <a:srgbClr val="FFFF00"/>
              </a:solidFill>
              <a:effectLst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606752" y="4941168"/>
            <a:ext cx="2133600" cy="365125"/>
          </a:xfrm>
        </p:spPr>
        <p:txBody>
          <a:bodyPr/>
          <a:lstStyle/>
          <a:p>
            <a:pPr algn="ctr"/>
            <a:fld id="{A794DB0B-7FBF-4A72-83D2-849D10B4750E}" type="datetime2">
              <a:rPr lang="pt-BR" sz="2400" b="1" smtClean="0">
                <a:solidFill>
                  <a:srgbClr val="FFFF00"/>
                </a:solidFill>
              </a:rPr>
              <a:pPr algn="ctr"/>
              <a:t>terça-feira, 17 de março de 2015</a:t>
            </a:fld>
            <a:endParaRPr lang="pt-B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18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35">
        <p14:flip dir="l"/>
      </p:transition>
    </mc:Choice>
    <mc:Fallback>
      <p:transition spd="slow" advTm="139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192</Words>
  <Application>Microsoft Office PowerPoint</Application>
  <PresentationFormat>Apresentação na tela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10</cp:revision>
  <dcterms:created xsi:type="dcterms:W3CDTF">2015-03-17T03:37:35Z</dcterms:created>
  <dcterms:modified xsi:type="dcterms:W3CDTF">2015-03-17T15:27:30Z</dcterms:modified>
</cp:coreProperties>
</file>