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WgOx+BfC/MITsmorSM8/Q==" hashData="MBNreyErfJdTktp4XXqje2vhGX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FD0DDB-BEA1-4B82-88E1-E7B20F1BB2A9}" type="datetimeFigureOut">
              <a:rPr lang="pt-BR" smtClean="0"/>
              <a:t>31/08/2015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C0147B-B33A-484B-862C-C91BF62FEF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2280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0147B-B33A-484B-862C-C91BF62FEF72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4338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E1CA-B38F-4DFD-B54A-547F9909FA21}" type="datetimeFigureOut">
              <a:rPr lang="pt-BR" smtClean="0"/>
              <a:t>31/08/2015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37C7-A2F1-47B1-887D-3E3D5F117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4676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honeycomb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E1CA-B38F-4DFD-B54A-547F9909FA21}" type="datetimeFigureOut">
              <a:rPr lang="pt-BR" smtClean="0"/>
              <a:t>31/08/2015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37C7-A2F1-47B1-887D-3E3D5F117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3197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honeycomb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E1CA-B38F-4DFD-B54A-547F9909FA21}" type="datetimeFigureOut">
              <a:rPr lang="pt-BR" smtClean="0"/>
              <a:t>31/08/2015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37C7-A2F1-47B1-887D-3E3D5F117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849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honeycomb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E1CA-B38F-4DFD-B54A-547F9909FA21}" type="datetimeFigureOut">
              <a:rPr lang="pt-BR" smtClean="0"/>
              <a:t>31/08/2015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37C7-A2F1-47B1-887D-3E3D5F117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57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honeycomb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E1CA-B38F-4DFD-B54A-547F9909FA21}" type="datetimeFigureOut">
              <a:rPr lang="pt-BR" smtClean="0"/>
              <a:t>31/08/2015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37C7-A2F1-47B1-887D-3E3D5F117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324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honeycomb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E1CA-B38F-4DFD-B54A-547F9909FA21}" type="datetimeFigureOut">
              <a:rPr lang="pt-BR" smtClean="0"/>
              <a:t>31/08/2015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37C7-A2F1-47B1-887D-3E3D5F117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666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honeycomb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E1CA-B38F-4DFD-B54A-547F9909FA21}" type="datetimeFigureOut">
              <a:rPr lang="pt-BR" smtClean="0"/>
              <a:t>31/08/2015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37C7-A2F1-47B1-887D-3E3D5F117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8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honeycomb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E1CA-B38F-4DFD-B54A-547F9909FA21}" type="datetimeFigureOut">
              <a:rPr lang="pt-BR" smtClean="0"/>
              <a:t>31/08/2015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37C7-A2F1-47B1-887D-3E3D5F117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668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honeycomb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E1CA-B38F-4DFD-B54A-547F9909FA21}" type="datetimeFigureOut">
              <a:rPr lang="pt-BR" smtClean="0"/>
              <a:t>31/08/2015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37C7-A2F1-47B1-887D-3E3D5F117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4592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honeycomb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E1CA-B38F-4DFD-B54A-547F9909FA21}" type="datetimeFigureOut">
              <a:rPr lang="pt-BR" smtClean="0"/>
              <a:t>31/08/2015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37C7-A2F1-47B1-887D-3E3D5F117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90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honeycomb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E1CA-B38F-4DFD-B54A-547F9909FA21}" type="datetimeFigureOut">
              <a:rPr lang="pt-BR" smtClean="0"/>
              <a:t>31/08/2015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37C7-A2F1-47B1-887D-3E3D5F117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743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honeycomb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AE1CA-B38F-4DFD-B54A-547F9909FA21}" type="datetimeFigureOut">
              <a:rPr lang="pt-BR" smtClean="0"/>
              <a:t>31/08/2015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137C7-A2F1-47B1-887D-3E3D5F117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625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14:honeycomb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sphere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620688"/>
            <a:ext cx="8064896" cy="5688632"/>
          </a:xfrm>
          <a:prstGeom prst="rect">
            <a:avLst/>
          </a:prstGeom>
          <a:pattFill prst="dkVert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7584" y="908720"/>
            <a:ext cx="7488832" cy="518457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02.4 - Letters Fantasia\02 - Letters Fantasias (3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1124744"/>
            <a:ext cx="698500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04.1 - Flores Animadas\04 - Flores Animadas (18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71042"/>
            <a:ext cx="3312368" cy="401839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3275856" y="836712"/>
            <a:ext cx="46805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3200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sz="32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203848" y="2348880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latin typeface="Matura MT Script Capitals" pitchFamily="66" charset="0"/>
              </a:rPr>
              <a:t>Apresenta:</a:t>
            </a:r>
            <a:endParaRPr lang="pt-BR" sz="32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639021" y="3513782"/>
            <a:ext cx="32560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itchFamily="82" charset="0"/>
                <a:cs typeface="FrankRuehl" pitchFamily="34" charset="-79"/>
              </a:rPr>
              <a:t>Mistério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C0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itchFamily="82" charset="0"/>
              <a:cs typeface="FrankRuehl" pitchFamily="34" charset="-79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3443455" y="5013176"/>
            <a:ext cx="3216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800" b="1" i="1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2800" b="1" i="1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-972616" y="5805264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latin typeface="Narkisim" pitchFamily="34" charset="-79"/>
                <a:cs typeface="Narkisim" pitchFamily="34" charset="-79"/>
              </a:rPr>
              <a:t>Automático</a:t>
            </a:r>
            <a:endParaRPr lang="pt-BR" dirty="0">
              <a:solidFill>
                <a:schemeClr val="bg1"/>
              </a:solidFill>
              <a:latin typeface="Narkisim" pitchFamily="34" charset="-79"/>
              <a:cs typeface="Narkisim" pitchFamily="34" charset="-79"/>
            </a:endParaRPr>
          </a:p>
        </p:txBody>
      </p:sp>
      <p:sp>
        <p:nvSpPr>
          <p:cNvPr id="15" name="CaixaDeTexto 14"/>
          <p:cNvSpPr txBox="1"/>
          <p:nvPr/>
        </p:nvSpPr>
        <p:spPr>
          <a:xfrm rot="16200000">
            <a:off x="-2264113" y="4288450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Narkisim" pitchFamily="34" charset="-79"/>
                <a:cs typeface="Narkisim" pitchFamily="34" charset="-79"/>
              </a:rPr>
              <a:t>Formatação: </a:t>
            </a:r>
            <a:r>
              <a:rPr lang="pt-BR" dirty="0" err="1" smtClean="0">
                <a:solidFill>
                  <a:schemeClr val="bg1"/>
                </a:solidFill>
                <a:latin typeface="Narkisim" pitchFamily="34" charset="-79"/>
                <a:cs typeface="Narkisim" pitchFamily="34" charset="-79"/>
              </a:rPr>
              <a:t>Wal</a:t>
            </a:r>
            <a:r>
              <a:rPr lang="pt-BR" dirty="0" smtClean="0">
                <a:solidFill>
                  <a:schemeClr val="bg1"/>
                </a:solidFill>
                <a:latin typeface="Narkisim" pitchFamily="34" charset="-79"/>
                <a:cs typeface="Narkisim" pitchFamily="34" charset="-79"/>
              </a:rPr>
              <a:t>.</a:t>
            </a:r>
            <a:endParaRPr lang="pt-BR" dirty="0">
              <a:solidFill>
                <a:schemeClr val="bg1"/>
              </a:solidFill>
              <a:latin typeface="Narkisim" pitchFamily="34" charset="-79"/>
              <a:cs typeface="Narkisim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7677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14:honeycomb/>
        <p:sndAc>
          <p:stSnd loop="1">
            <p:snd r:embed="rId3" name="Cortazar Boleros - Historia De Un Amor.wav"/>
          </p:stSnd>
        </p:sndAc>
      </p:transition>
    </mc:Choice>
    <mc:Fallback>
      <p:transition spd="slow" advTm="10000">
        <p:fade/>
        <p:sndAc>
          <p:stSnd loop="1">
            <p:snd r:embed="rId3" name="Cortazar Boleros - Historia De Un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sphere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620688"/>
            <a:ext cx="8064896" cy="5688632"/>
          </a:xfrm>
          <a:prstGeom prst="rect">
            <a:avLst/>
          </a:prstGeom>
          <a:pattFill prst="dkVert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7584" y="908720"/>
            <a:ext cx="7488832" cy="518457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02.4 - Letters Fantasia\02 - Letters Fantasias (3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1124744"/>
            <a:ext cx="698500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04.1 - Flores Animadas\04 - Flores Animadas (18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71042"/>
            <a:ext cx="3312368" cy="401839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023716" y="2261190"/>
            <a:ext cx="50766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Narkisim" pitchFamily="34" charset="-79"/>
              </a:rPr>
              <a:t>Longe de ti nos sonhos da noite</a:t>
            </a:r>
          </a:p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Narkisim" pitchFamily="34" charset="-79"/>
              </a:rPr>
              <a:t>Vago na mágica luz do teu olhar</a:t>
            </a:r>
          </a:p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Narkisim" pitchFamily="34" charset="-79"/>
              </a:rPr>
              <a:t>Doce sensação serena, açoite</a:t>
            </a:r>
          </a:p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Narkisim" pitchFamily="34" charset="-79"/>
              </a:rPr>
              <a:t>Adormece comigo belo olhar.</a:t>
            </a:r>
            <a:endParaRPr lang="pt-BR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Narkisim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3705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14:honeycomb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sphere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620688"/>
            <a:ext cx="8064896" cy="5688632"/>
          </a:xfrm>
          <a:prstGeom prst="rect">
            <a:avLst/>
          </a:prstGeom>
          <a:pattFill prst="dkVert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7584" y="908720"/>
            <a:ext cx="7488832" cy="518457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02.4 - Letters Fantasia\02 - Letters Fantasias (3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1124744"/>
            <a:ext cx="698500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04.1 - Flores Animadas\04 - Flores Animadas (18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71042"/>
            <a:ext cx="3312368" cy="401839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059832" y="2132856"/>
            <a:ext cx="50046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Narkisim" pitchFamily="34" charset="-79"/>
              </a:rPr>
              <a:t>No palco da vida tem espelho</a:t>
            </a:r>
          </a:p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Narkisim" pitchFamily="34" charset="-79"/>
              </a:rPr>
              <a:t>Revelando as sombras negativas</a:t>
            </a:r>
          </a:p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Narkisim" pitchFamily="34" charset="-79"/>
              </a:rPr>
              <a:t>Lá fora tu esbanjes teu brilho</a:t>
            </a:r>
          </a:p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Narkisim" pitchFamily="34" charset="-79"/>
              </a:rPr>
              <a:t>Aqui o fremir do frio tu cativas.</a:t>
            </a:r>
            <a:endParaRPr lang="pt-BR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Narkisim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3705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14:honeycomb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sphere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620688"/>
            <a:ext cx="8064896" cy="5688632"/>
          </a:xfrm>
          <a:prstGeom prst="rect">
            <a:avLst/>
          </a:prstGeom>
          <a:pattFill prst="dkVert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7584" y="908720"/>
            <a:ext cx="7488832" cy="518457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02.4 - Letters Fantasia\02 - Letters Fantasias (3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1124744"/>
            <a:ext cx="698500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04.1 - Flores Animadas\04 - Flores Animadas (18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71042"/>
            <a:ext cx="3312368" cy="401839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059832" y="2348880"/>
            <a:ext cx="50046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Narkisim" pitchFamily="34" charset="-79"/>
              </a:rPr>
              <a:t>Ata-me luz que me devora</a:t>
            </a:r>
          </a:p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Narkisim" pitchFamily="34" charset="-79"/>
              </a:rPr>
              <a:t>Sonhava na noite solitário</a:t>
            </a:r>
          </a:p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Narkisim" pitchFamily="34" charset="-79"/>
              </a:rPr>
              <a:t>Enfeitiça saudosa aventura. </a:t>
            </a:r>
            <a:endParaRPr lang="pt-BR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Narkisim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3705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honeycomb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sphere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620688"/>
            <a:ext cx="8064896" cy="5688632"/>
          </a:xfrm>
          <a:prstGeom prst="rect">
            <a:avLst/>
          </a:prstGeom>
          <a:pattFill prst="dkVert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7584" y="908720"/>
            <a:ext cx="7488832" cy="518457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02.4 - Letters Fantasia\02 - Letters Fantasias (3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1124744"/>
            <a:ext cx="698500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04.1 - Flores Animadas\04 - Flores Animadas (18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71042"/>
            <a:ext cx="3312368" cy="401839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131840" y="2348880"/>
            <a:ext cx="49326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Narkisim" pitchFamily="34" charset="-79"/>
              </a:rPr>
              <a:t>Em um instante ocultas mistério</a:t>
            </a:r>
          </a:p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Narkisim" pitchFamily="34" charset="-79"/>
              </a:rPr>
              <a:t>Reflete profunda desventura</a:t>
            </a:r>
          </a:p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Narkisim" pitchFamily="34" charset="-79"/>
              </a:rPr>
              <a:t>Cético abandono meu martírio. </a:t>
            </a:r>
            <a:endParaRPr lang="pt-BR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Narkisim" pitchFamily="34" charset="-79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572000" y="3933056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400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24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05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honeycomb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7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sphere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620688"/>
            <a:ext cx="8064896" cy="5688632"/>
          </a:xfrm>
          <a:prstGeom prst="rect">
            <a:avLst/>
          </a:prstGeom>
          <a:pattFill prst="dkVert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7584" y="908720"/>
            <a:ext cx="7488832" cy="518457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02.4 - Letters Fantasia\02 - Letters Fantasias (3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1124744"/>
            <a:ext cx="698500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04.1 - Flores Animadas\04 - Flores Animadas (18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71042"/>
            <a:ext cx="3312368" cy="401839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046876" y="1340768"/>
            <a:ext cx="18212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843808" y="3041665"/>
            <a:ext cx="47525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DE MA SOCORRO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MARCOLÂNDIA – PI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HISTÓRIA DE UM AMOR (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/Piano)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3705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14:honeycomb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sphere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620688"/>
            <a:ext cx="8064896" cy="5688632"/>
          </a:xfrm>
          <a:prstGeom prst="rect">
            <a:avLst/>
          </a:prstGeom>
          <a:pattFill prst="dkVert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7584" y="908720"/>
            <a:ext cx="7488832" cy="518457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02.4 - Letters Fantasia\02 - Letters Fantasias (3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1124744"/>
            <a:ext cx="698500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04.1 - Flores Animadas\04 - Flores Animadas (18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71042"/>
            <a:ext cx="3312368" cy="401839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75856" y="2721694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RETIRE E NEM ADULTERE SEUS CRÉDITOS.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705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14:honeycomb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sphere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620688"/>
            <a:ext cx="8064896" cy="5688632"/>
          </a:xfrm>
          <a:prstGeom prst="rect">
            <a:avLst/>
          </a:prstGeom>
          <a:pattFill prst="dkVert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7584" y="908720"/>
            <a:ext cx="7488832" cy="518457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02.4 - Letters Fantasia\02 - Letters Fantasias (3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1124744"/>
            <a:ext cx="698500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04.1 - Flores Animadas\04 - Flores Animadas (18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71042"/>
            <a:ext cx="3312368" cy="401839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 rot="19886148">
            <a:off x="379995" y="2668270"/>
            <a:ext cx="838402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www.sergrasan.com/masocorropoesiaslides</a:t>
            </a:r>
            <a:endParaRPr lang="pt-BR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131840" y="119675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segunda-feira, 31 de agosto de 2015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 rot="20653512">
            <a:off x="4010705" y="3848643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Marcolândia-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705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982">
        <p14:honeycomb/>
      </p:transition>
    </mc:Choice>
    <mc:Fallback>
      <p:transition spd="slow" advTm="89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137</Words>
  <Application>Microsoft Office PowerPoint</Application>
  <PresentationFormat>Apresentação na tela (4:3)</PresentationFormat>
  <Paragraphs>31</Paragraphs>
  <Slides>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6</cp:revision>
  <dcterms:created xsi:type="dcterms:W3CDTF">2015-08-31T14:19:09Z</dcterms:created>
  <dcterms:modified xsi:type="dcterms:W3CDTF">2015-08-31T15:56:53Z</dcterms:modified>
</cp:coreProperties>
</file>