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1080" y="-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4CDBF6-5761-4AC0-9175-3CA640A567F7}" type="datetimeFigureOut">
              <a:rPr lang="pt-BR" smtClean="0"/>
              <a:t>08/07/2014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2C9772-4978-4BB1-90E8-6976231894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5541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D8D13-69A7-49EE-BEAC-3376D1C14F3E}" type="datetimeFigureOut">
              <a:rPr lang="pt-BR" smtClean="0"/>
              <a:t>08/07/2014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E7693-8455-4EBD-BFF1-B0FE4DA6BB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081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D8D13-69A7-49EE-BEAC-3376D1C14F3E}" type="datetimeFigureOut">
              <a:rPr lang="pt-BR" smtClean="0"/>
              <a:t>08/07/2014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E7693-8455-4EBD-BFF1-B0FE4DA6BB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752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D8D13-69A7-49EE-BEAC-3376D1C14F3E}" type="datetimeFigureOut">
              <a:rPr lang="pt-BR" smtClean="0"/>
              <a:t>08/07/2014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E7693-8455-4EBD-BFF1-B0FE4DA6BB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0051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D8D13-69A7-49EE-BEAC-3376D1C14F3E}" type="datetimeFigureOut">
              <a:rPr lang="pt-BR" smtClean="0"/>
              <a:t>08/07/2014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E7693-8455-4EBD-BFF1-B0FE4DA6BB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9764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D8D13-69A7-49EE-BEAC-3376D1C14F3E}" type="datetimeFigureOut">
              <a:rPr lang="pt-BR" smtClean="0"/>
              <a:t>08/07/2014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E7693-8455-4EBD-BFF1-B0FE4DA6BB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4369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D8D13-69A7-49EE-BEAC-3376D1C14F3E}" type="datetimeFigureOut">
              <a:rPr lang="pt-BR" smtClean="0"/>
              <a:t>08/07/2014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E7693-8455-4EBD-BFF1-B0FE4DA6BB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647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D8D13-69A7-49EE-BEAC-3376D1C14F3E}" type="datetimeFigureOut">
              <a:rPr lang="pt-BR" smtClean="0"/>
              <a:t>08/07/2014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E7693-8455-4EBD-BFF1-B0FE4DA6BB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4650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D8D13-69A7-49EE-BEAC-3376D1C14F3E}" type="datetimeFigureOut">
              <a:rPr lang="pt-BR" smtClean="0"/>
              <a:t>08/07/2014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E7693-8455-4EBD-BFF1-B0FE4DA6BB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777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D8D13-69A7-49EE-BEAC-3376D1C14F3E}" type="datetimeFigureOut">
              <a:rPr lang="pt-BR" smtClean="0"/>
              <a:t>08/07/2014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E7693-8455-4EBD-BFF1-B0FE4DA6BB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0168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D8D13-69A7-49EE-BEAC-3376D1C14F3E}" type="datetimeFigureOut">
              <a:rPr lang="pt-BR" smtClean="0"/>
              <a:t>08/07/2014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E7693-8455-4EBD-BFF1-B0FE4DA6BB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8576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D8D13-69A7-49EE-BEAC-3376D1C14F3E}" type="datetimeFigureOut">
              <a:rPr lang="pt-BR" smtClean="0"/>
              <a:t>08/07/2014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E7693-8455-4EBD-BFF1-B0FE4DA6BB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058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D8D13-69A7-49EE-BEAC-3376D1C14F3E}" type="datetimeFigureOut">
              <a:rPr lang="pt-BR" smtClean="0"/>
              <a:t>08/07/2014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E7693-8455-4EBD-BFF1-B0FE4DA6BB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2582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com Canto Diagonal Aparado 3"/>
          <p:cNvSpPr/>
          <p:nvPr/>
        </p:nvSpPr>
        <p:spPr>
          <a:xfrm>
            <a:off x="323528" y="332656"/>
            <a:ext cx="8352928" cy="6048672"/>
          </a:xfrm>
          <a:prstGeom prst="snip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 w="38100" cmpd="sng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Arredondar Retângulo em um Canto Diagonal 4"/>
          <p:cNvSpPr/>
          <p:nvPr/>
        </p:nvSpPr>
        <p:spPr>
          <a:xfrm>
            <a:off x="971600" y="692696"/>
            <a:ext cx="6984776" cy="5256584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FOTOS DO SEMENTE DO AMOR ETERNO\485249_153265358161849_43063565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072" y="876300"/>
            <a:ext cx="5105400" cy="5105400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in\Pictures\FOTOS DO SEMENTE DO AMOR ETERNO\397551_152683831553335_118568663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344" y="3861048"/>
            <a:ext cx="2862064" cy="231946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Win\Pictures\FOTOS DO SEMENTE DO AMOR ETERNO\397551_152683831553335_118568663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1931368"/>
            <a:ext cx="2862064" cy="231946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tângulo 9"/>
          <p:cNvSpPr/>
          <p:nvPr/>
        </p:nvSpPr>
        <p:spPr>
          <a:xfrm>
            <a:off x="1050714" y="3297178"/>
            <a:ext cx="3449278" cy="70788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oadway" pitchFamily="82" charset="0"/>
              </a:rPr>
              <a:t>Noites Frias</a:t>
            </a:r>
            <a:endParaRPr lang="pt-BR" sz="4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oadway" pitchFamily="82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259632" y="4581128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Ma</a:t>
            </a:r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Socorro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-36512" y="-27384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C00000"/>
                </a:solidFill>
                <a:latin typeface="Algerian" pitchFamily="82" charset="0"/>
              </a:rPr>
              <a:t>automático</a:t>
            </a:r>
            <a:endParaRPr lang="pt-BR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556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99">
        <p14:vortex dir="u"/>
        <p:sndAc>
          <p:stSnd loop="1">
            <p:snd r:embed="rId2" name="07 Amada Amante.wav"/>
          </p:stSnd>
        </p:sndAc>
      </p:transition>
    </mc:Choice>
    <mc:Fallback xmlns="">
      <p:transition spd="slow" advTm="6099">
        <p:fade/>
        <p:sndAc>
          <p:stSnd loop="1">
            <p:snd r:embed="rId5" name="07 Amada Aman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com Canto Diagonal Aparado 3"/>
          <p:cNvSpPr/>
          <p:nvPr/>
        </p:nvSpPr>
        <p:spPr>
          <a:xfrm>
            <a:off x="323528" y="332656"/>
            <a:ext cx="8352928" cy="6048672"/>
          </a:xfrm>
          <a:prstGeom prst="snip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 w="38100" cmpd="sng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Arredondar Retângulo em um Canto Diagonal 4"/>
          <p:cNvSpPr/>
          <p:nvPr/>
        </p:nvSpPr>
        <p:spPr>
          <a:xfrm>
            <a:off x="971600" y="692696"/>
            <a:ext cx="6984776" cy="5256584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FOTOS DO SEMENTE DO AMOR ETERNO\485249_153265358161849_43063565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072" y="876300"/>
            <a:ext cx="5105400" cy="5105400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in\Pictures\FOTOS DO SEMENTE DO AMOR ETERNO\397551_152683831553335_11856866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344" y="3861048"/>
            <a:ext cx="2862064" cy="231946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Win\Pictures\FOTOS DO SEMENTE DO AMOR ETERNO\397551_152683831553335_11856866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1931368"/>
            <a:ext cx="2862064" cy="231946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971600" y="3709481"/>
            <a:ext cx="34563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Preenche-me o vazio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Em minhas noites frias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Acalenta o meu ser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64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841">
        <p14:vortex dir="u"/>
      </p:transition>
    </mc:Choice>
    <mc:Fallback xmlns="">
      <p:transition spd="slow" advTm="118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com Canto Diagonal Aparado 3"/>
          <p:cNvSpPr/>
          <p:nvPr/>
        </p:nvSpPr>
        <p:spPr>
          <a:xfrm>
            <a:off x="323528" y="332656"/>
            <a:ext cx="8352928" cy="6048672"/>
          </a:xfrm>
          <a:prstGeom prst="snip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 w="38100" cmpd="sng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Arredondar Retângulo em um Canto Diagonal 4"/>
          <p:cNvSpPr/>
          <p:nvPr/>
        </p:nvSpPr>
        <p:spPr>
          <a:xfrm>
            <a:off x="971600" y="692696"/>
            <a:ext cx="6984776" cy="5256584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FOTOS DO SEMENTE DO AMOR ETERNO\485249_153265358161849_43063565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072" y="876300"/>
            <a:ext cx="5105400" cy="5105400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in\Pictures\FOTOS DO SEMENTE DO AMOR ETERNO\397551_152683831553335_11856866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344" y="3861048"/>
            <a:ext cx="2862064" cy="231946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Win\Pictures\FOTOS DO SEMENTE DO AMOR ETERNO\397551_152683831553335_11856866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1931368"/>
            <a:ext cx="2862064" cy="231946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971600" y="3781489"/>
            <a:ext cx="32403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Não me deixes sozinha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Abraça-me forte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Quero sentir o teu calor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64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u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com Canto Diagonal Aparado 3"/>
          <p:cNvSpPr/>
          <p:nvPr/>
        </p:nvSpPr>
        <p:spPr>
          <a:xfrm>
            <a:off x="323528" y="332656"/>
            <a:ext cx="8352928" cy="6048672"/>
          </a:xfrm>
          <a:prstGeom prst="snip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 w="38100" cmpd="sng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Arredondar Retângulo em um Canto Diagonal 4"/>
          <p:cNvSpPr/>
          <p:nvPr/>
        </p:nvSpPr>
        <p:spPr>
          <a:xfrm>
            <a:off x="971600" y="692696"/>
            <a:ext cx="6984776" cy="5256584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FOTOS DO SEMENTE DO AMOR ETERNO\485249_153265358161849_43063565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072" y="876300"/>
            <a:ext cx="5105400" cy="5105400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in\Pictures\FOTOS DO SEMENTE DO AMOR ETERNO\397551_152683831553335_11856866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344" y="3861048"/>
            <a:ext cx="2862064" cy="231946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Win\Pictures\FOTOS DO SEMENTE DO AMOR ETERNO\397551_152683831553335_11856866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1931368"/>
            <a:ext cx="2862064" cy="231946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99592" y="3853497"/>
            <a:ext cx="38884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Consumindo em silêncio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 bálsamo dos meus lábios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Na essência da tua beleza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64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u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com Canto Diagonal Aparado 3"/>
          <p:cNvSpPr/>
          <p:nvPr/>
        </p:nvSpPr>
        <p:spPr>
          <a:xfrm>
            <a:off x="323528" y="332656"/>
            <a:ext cx="8352928" cy="6048672"/>
          </a:xfrm>
          <a:prstGeom prst="snip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 w="38100" cmpd="sng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Arredondar Retângulo em um Canto Diagonal 4"/>
          <p:cNvSpPr/>
          <p:nvPr/>
        </p:nvSpPr>
        <p:spPr>
          <a:xfrm>
            <a:off x="971600" y="692696"/>
            <a:ext cx="6984776" cy="5256584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FOTOS DO SEMENTE DO AMOR ETERNO\485249_153265358161849_43063565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072" y="876300"/>
            <a:ext cx="5105400" cy="5105400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in\Pictures\FOTOS DO SEMENTE DO AMOR ETERNO\397551_152683831553335_11856866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344" y="3861048"/>
            <a:ext cx="2862064" cy="231946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Win\Pictures\FOTOS DO SEMENTE DO AMOR ETERNO\397551_152683831553335_11856866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1931368"/>
            <a:ext cx="2862064" cy="231946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99592" y="3997513"/>
            <a:ext cx="34923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Quero sentir o amor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Exorbitante alívio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Enche-me de ti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64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u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com Canto Diagonal Aparado 3"/>
          <p:cNvSpPr/>
          <p:nvPr/>
        </p:nvSpPr>
        <p:spPr>
          <a:xfrm>
            <a:off x="323528" y="332656"/>
            <a:ext cx="8352928" cy="6048672"/>
          </a:xfrm>
          <a:prstGeom prst="snip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 w="38100" cmpd="sng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Arredondar Retângulo em um Canto Diagonal 4"/>
          <p:cNvSpPr/>
          <p:nvPr/>
        </p:nvSpPr>
        <p:spPr>
          <a:xfrm>
            <a:off x="971600" y="692696"/>
            <a:ext cx="6984776" cy="5256584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FOTOS DO SEMENTE DO AMOR ETERNO\485249_153265358161849_43063565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072" y="876300"/>
            <a:ext cx="5105400" cy="5105400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in\Pictures\FOTOS DO SEMENTE DO AMOR ETERNO\397551_152683831553335_11856866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344" y="3861048"/>
            <a:ext cx="2862064" cy="231946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Win\Pictures\FOTOS DO SEMENTE DO AMOR ETERNO\397551_152683831553335_11856866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1931368"/>
            <a:ext cx="2862064" cy="231946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99592" y="3997513"/>
            <a:ext cx="33483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Cerra minhas lágrimas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Sutil e cativante sorriso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Governante supremo. 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087724" y="5013176"/>
            <a:ext cx="2844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bg1"/>
                </a:solidFill>
                <a:latin typeface="Monotype Corsiva" pitchFamily="66" charset="0"/>
              </a:rPr>
              <a:t>Ma</a:t>
            </a:r>
            <a:r>
              <a:rPr lang="pt-BR" sz="2400" b="1" dirty="0" smtClean="0">
                <a:solidFill>
                  <a:schemeClr val="bg1"/>
                </a:solidFill>
                <a:latin typeface="Monotype Corsiva" pitchFamily="66" charset="0"/>
              </a:rPr>
              <a:t> Socorro</a:t>
            </a:r>
            <a:endParaRPr lang="pt-BR" sz="24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64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528">
        <p14:vortex dir="u"/>
      </p:transition>
    </mc:Choice>
    <mc:Fallback xmlns="">
      <p:transition spd="slow" advTm="115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com Canto Diagonal Aparado 3"/>
          <p:cNvSpPr/>
          <p:nvPr/>
        </p:nvSpPr>
        <p:spPr>
          <a:xfrm>
            <a:off x="323528" y="332656"/>
            <a:ext cx="8352928" cy="6048672"/>
          </a:xfrm>
          <a:prstGeom prst="snip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 w="38100" cmpd="sng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Arredondar Retângulo em um Canto Diagonal 4"/>
          <p:cNvSpPr/>
          <p:nvPr/>
        </p:nvSpPr>
        <p:spPr>
          <a:xfrm>
            <a:off x="971600" y="692696"/>
            <a:ext cx="6984776" cy="5256584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FOTOS DO SEMENTE DO AMOR ETERNO\485249_153265358161849_43063565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072" y="876300"/>
            <a:ext cx="5105400" cy="5105400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in\Pictures\FOTOS DO SEMENTE DO AMOR ETERNO\397551_152683831553335_11856866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344" y="3861048"/>
            <a:ext cx="2862064" cy="231946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Win\Pictures\FOTOS DO SEMENTE DO AMOR ETERNO\397551_152683831553335_11856866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1931368"/>
            <a:ext cx="2862064" cy="231946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979712" y="764704"/>
            <a:ext cx="19981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Créditos</a:t>
            </a:r>
            <a:endParaRPr lang="pt-BR" sz="4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115616" y="2492896"/>
            <a:ext cx="32403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TEXTO DE MA SOCORRO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FONTE: INTERNET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(Via E-mail de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Sergrasan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)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FOTOS:  “SEMENTE DO AMOR” (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Facebook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)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MÚSICA: AMADA AMANTE (Eduardo Lage)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FORMATAÇÃO: W@L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64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vortex dir="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com Canto Diagonal Aparado 3"/>
          <p:cNvSpPr/>
          <p:nvPr/>
        </p:nvSpPr>
        <p:spPr>
          <a:xfrm>
            <a:off x="323528" y="332656"/>
            <a:ext cx="8352928" cy="6048672"/>
          </a:xfrm>
          <a:prstGeom prst="snip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 w="38100" cmpd="sng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Arredondar Retângulo em um Canto Diagonal 4"/>
          <p:cNvSpPr/>
          <p:nvPr/>
        </p:nvSpPr>
        <p:spPr>
          <a:xfrm>
            <a:off x="971600" y="692696"/>
            <a:ext cx="6984776" cy="5256584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FOTOS DO SEMENTE DO AMOR ETERNO\485249_153265358161849_43063565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072" y="876300"/>
            <a:ext cx="5105400" cy="5105400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in\Pictures\FOTOS DO SEMENTE DO AMOR ETERNO\397551_152683831553335_11856866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344" y="3861048"/>
            <a:ext cx="2862064" cy="231946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Win\Pictures\FOTOS DO SEMENTE DO AMOR ETERNO\397551_152683831553335_11856866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1931368"/>
            <a:ext cx="2862064" cy="231946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115616" y="2924944"/>
            <a:ext cx="32403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RETIRE E NEM ADULTURE OS CRÉDITOS. RESPEITE OS DIREITOS AUTORAIS DE MA SOCORRO. 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164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881">
        <p14:vortex dir="u"/>
      </p:transition>
    </mc:Choice>
    <mc:Fallback xmlns="">
      <p:transition spd="slow" advTm="28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com Canto Diagonal Aparado 3"/>
          <p:cNvSpPr/>
          <p:nvPr/>
        </p:nvSpPr>
        <p:spPr>
          <a:xfrm>
            <a:off x="323528" y="332656"/>
            <a:ext cx="8352928" cy="6048672"/>
          </a:xfrm>
          <a:prstGeom prst="snip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 w="38100" cmpd="sng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Arredondar Retângulo em um Canto Diagonal 4"/>
          <p:cNvSpPr/>
          <p:nvPr/>
        </p:nvSpPr>
        <p:spPr>
          <a:xfrm>
            <a:off x="971600" y="692696"/>
            <a:ext cx="6984776" cy="5256584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FOTOS DO SEMENTE DO AMOR ETERNO\485249_153265358161849_43063565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072" y="876300"/>
            <a:ext cx="5105400" cy="5105400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in\Pictures\FOTOS DO SEMENTE DO AMOR ETERNO\397551_152683831553335_11856866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344" y="3861048"/>
            <a:ext cx="2862064" cy="231946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Win\Pictures\FOTOS DO SEMENTE DO AMOR ETERNO\397551_152683831553335_11856866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1931368"/>
            <a:ext cx="2862064" cy="231946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/>
        </p:nvSpPr>
        <p:spPr>
          <a:xfrm rot="19815454">
            <a:off x="-15419" y="1883977"/>
            <a:ext cx="84393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www.sergrasan.com/masocorropoesiaslides</a:t>
            </a:r>
            <a:endParaRPr lang="pt-BR" sz="3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Espaço Reservado para Data 12"/>
          <p:cNvSpPr>
            <a:spLocks noGrp="1"/>
          </p:cNvSpPr>
          <p:nvPr>
            <p:ph type="dt" sz="half" idx="10"/>
          </p:nvPr>
        </p:nvSpPr>
        <p:spPr>
          <a:xfrm>
            <a:off x="1934344" y="4653136"/>
            <a:ext cx="2133600" cy="365125"/>
          </a:xfrm>
        </p:spPr>
        <p:txBody>
          <a:bodyPr/>
          <a:lstStyle/>
          <a:p>
            <a:pPr algn="ctr"/>
            <a:fld id="{53D34196-D9CB-43DE-8DA1-E2C5B9BFD849}" type="datetime2">
              <a:rPr lang="pt-BR" sz="2400" b="1" smtClean="0">
                <a:solidFill>
                  <a:schemeClr val="bg1"/>
                </a:solidFill>
              </a:rPr>
              <a:pPr algn="ctr"/>
              <a:t>terça-feira, 8 de julho de 2014</a:t>
            </a:fld>
            <a:endParaRPr lang="pt-B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64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517">
        <p14:vortex dir="u"/>
      </p:transition>
    </mc:Choice>
    <mc:Fallback xmlns="">
      <p:transition spd="slow" advTm="651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ites Fria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Noites Frias</Template>
  <TotalTime>8</TotalTime>
  <Words>114</Words>
  <Application>Microsoft Office PowerPoint</Application>
  <PresentationFormat>Apresentação na tela (4:3)</PresentationFormat>
  <Paragraphs>29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Noites Frias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</cp:revision>
  <dcterms:created xsi:type="dcterms:W3CDTF">2014-07-08T18:07:11Z</dcterms:created>
  <dcterms:modified xsi:type="dcterms:W3CDTF">2014-07-08T18:15:12Z</dcterms:modified>
</cp:coreProperties>
</file>