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FE8-A18E-464F-BC3A-51A80FA51D53}" type="datetimeFigureOut">
              <a:rPr lang="pt-BR" smtClean="0"/>
              <a:t>21/07/2015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B90B-5F9A-4C79-BB63-66AD073B5D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0724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FE8-A18E-464F-BC3A-51A80FA51D53}" type="datetimeFigureOut">
              <a:rPr lang="pt-BR" smtClean="0"/>
              <a:t>21/07/2015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B90B-5F9A-4C79-BB63-66AD073B5D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171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FE8-A18E-464F-BC3A-51A80FA51D53}" type="datetimeFigureOut">
              <a:rPr lang="pt-BR" smtClean="0"/>
              <a:t>21/07/2015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B90B-5F9A-4C79-BB63-66AD073B5D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2420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FE8-A18E-464F-BC3A-51A80FA51D53}" type="datetimeFigureOut">
              <a:rPr lang="pt-BR" smtClean="0"/>
              <a:t>21/07/2015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B90B-5F9A-4C79-BB63-66AD073B5D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9058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FE8-A18E-464F-BC3A-51A80FA51D53}" type="datetimeFigureOut">
              <a:rPr lang="pt-BR" smtClean="0"/>
              <a:t>21/07/2015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B90B-5F9A-4C79-BB63-66AD073B5D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0084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FE8-A18E-464F-BC3A-51A80FA51D53}" type="datetimeFigureOut">
              <a:rPr lang="pt-BR" smtClean="0"/>
              <a:t>21/07/2015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B90B-5F9A-4C79-BB63-66AD073B5D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6558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FE8-A18E-464F-BC3A-51A80FA51D53}" type="datetimeFigureOut">
              <a:rPr lang="pt-BR" smtClean="0"/>
              <a:t>21/07/2015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B90B-5F9A-4C79-BB63-66AD073B5D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6961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FE8-A18E-464F-BC3A-51A80FA51D53}" type="datetimeFigureOut">
              <a:rPr lang="pt-BR" smtClean="0"/>
              <a:t>21/07/2015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B90B-5F9A-4C79-BB63-66AD073B5D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6490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FE8-A18E-464F-BC3A-51A80FA51D53}" type="datetimeFigureOut">
              <a:rPr lang="pt-BR" smtClean="0"/>
              <a:t>21/07/2015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B90B-5F9A-4C79-BB63-66AD073B5D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9837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FE8-A18E-464F-BC3A-51A80FA51D53}" type="datetimeFigureOut">
              <a:rPr lang="pt-BR" smtClean="0"/>
              <a:t>21/07/2015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B90B-5F9A-4C79-BB63-66AD073B5D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360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FE8-A18E-464F-BC3A-51A80FA51D53}" type="datetimeFigureOut">
              <a:rPr lang="pt-BR" smtClean="0"/>
              <a:t>21/07/2015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B90B-5F9A-4C79-BB63-66AD073B5D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0945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12AFE8-A18E-464F-BC3A-51A80FA51D53}" type="datetimeFigureOut">
              <a:rPr lang="pt-BR" smtClean="0"/>
              <a:t>21/07/2015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BB90B-5F9A-4C79-BB63-66AD073B5D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3791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accent2"/>
          </a:solidFill>
          <a:ln w="50800" cmpd="sng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5" name="Espaço Reservado para Conteúdo 3" descr="download (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800" y="764704"/>
            <a:ext cx="8172400" cy="55555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6" name="CaixaDeTexto 5"/>
          <p:cNvSpPr txBox="1"/>
          <p:nvPr/>
        </p:nvSpPr>
        <p:spPr>
          <a:xfrm>
            <a:off x="755576" y="1196752"/>
            <a:ext cx="77768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4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4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145692" y="2967335"/>
            <a:ext cx="485261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0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Ser Mulher</a:t>
            </a:r>
            <a:endParaRPr lang="pt-BR" sz="6000" b="1" i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0000">
                  <a:alpha val="9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292080" y="4509120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3600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  <a:endParaRPr lang="pt-BR" sz="36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940152" y="5949280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latin typeface="Brush Script MT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latin typeface="Brush Script MT" pitchFamily="66" charset="0"/>
              </a:rPr>
              <a:t>Ma</a:t>
            </a:r>
            <a:r>
              <a:rPr lang="pt-BR" sz="2400" b="1" i="1" dirty="0" smtClean="0">
                <a:solidFill>
                  <a:schemeClr val="bg1"/>
                </a:solidFill>
                <a:latin typeface="Brush Script MT" pitchFamily="66" charset="0"/>
              </a:rPr>
              <a:t> Socorro</a:t>
            </a:r>
            <a:endParaRPr lang="pt-BR" sz="2400" b="1" i="1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16052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rial Black" pitchFamily="34" charset="0"/>
              </a:rPr>
              <a:t>AUTOMÁTICO</a:t>
            </a:r>
            <a:endParaRPr lang="pt-BR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666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2000">
        <p14:flip dir="r"/>
        <p:sndAc>
          <p:stSnd loop="1">
            <p:snd r:embed="rId2" name="Cortazar - Till.wav"/>
          </p:stSnd>
        </p:sndAc>
      </p:transition>
    </mc:Choice>
    <mc:Fallback>
      <p:transition spd="slow" advTm="12000">
        <p:fade/>
        <p:sndAc>
          <p:stSnd loop="1">
            <p:snd r:embed="rId2" name="Cortazar - Ti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95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accent2"/>
          </a:solidFill>
          <a:ln w="50800" cmpd="sng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5" name="Espaço Reservado para Conteúdo 3" descr="download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764704"/>
            <a:ext cx="8172400" cy="55555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6" name="CaixaDeTexto 5"/>
          <p:cNvSpPr txBox="1"/>
          <p:nvPr/>
        </p:nvSpPr>
        <p:spPr>
          <a:xfrm>
            <a:off x="1115616" y="3232343"/>
            <a:ext cx="83992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i="1" dirty="0" smtClean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Em minha alma</a:t>
            </a:r>
          </a:p>
          <a:p>
            <a:r>
              <a:rPr lang="pt-BR" sz="4800" b="1" i="1" dirty="0" smtClean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Há essência de Mulher</a:t>
            </a:r>
            <a:endParaRPr lang="pt-BR" sz="4800" b="1" i="1" dirty="0">
              <a:solidFill>
                <a:srgbClr val="FF0000"/>
              </a:solidFill>
              <a:latin typeface="Consolas" pitchFamily="49" charset="0"/>
              <a:cs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926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000">
        <p14:flip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accent2"/>
          </a:solidFill>
          <a:ln w="50800" cmpd="sng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5" name="Espaço Reservado para Conteúdo 3" descr="download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764704"/>
            <a:ext cx="8172400" cy="55555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6" name="CaixaDeTexto 5"/>
          <p:cNvSpPr txBox="1"/>
          <p:nvPr/>
        </p:nvSpPr>
        <p:spPr>
          <a:xfrm>
            <a:off x="1001811" y="3356992"/>
            <a:ext cx="84667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i="1" dirty="0" smtClean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Em mim há força de viver </a:t>
            </a:r>
          </a:p>
          <a:p>
            <a:r>
              <a:rPr lang="pt-BR" sz="4000" b="1" i="1" dirty="0" smtClean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Amo Amar a Vida</a:t>
            </a:r>
            <a:endParaRPr lang="pt-BR" sz="4000" b="1" i="1" dirty="0">
              <a:solidFill>
                <a:srgbClr val="FF0000"/>
              </a:solidFill>
              <a:latin typeface="Consolas" pitchFamily="49" charset="0"/>
              <a:cs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926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000">
        <p14:flip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accent2"/>
          </a:solidFill>
          <a:ln w="50800" cmpd="sng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5" name="Espaço Reservado para Conteúdo 3" descr="download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764704"/>
            <a:ext cx="8172400" cy="55555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6" name="CaixaDeTexto 5"/>
          <p:cNvSpPr txBox="1"/>
          <p:nvPr/>
        </p:nvSpPr>
        <p:spPr>
          <a:xfrm>
            <a:off x="1597824" y="3140968"/>
            <a:ext cx="6286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i="1" dirty="0" smtClean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Em minha alma</a:t>
            </a:r>
          </a:p>
          <a:p>
            <a:r>
              <a:rPr lang="pt-BR" sz="4800" b="1" i="1" dirty="0" smtClean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Há grito de Mulher</a:t>
            </a:r>
            <a:endParaRPr lang="pt-BR" sz="4800" b="1" i="1" dirty="0">
              <a:solidFill>
                <a:srgbClr val="FF0000"/>
              </a:solidFill>
              <a:latin typeface="Consolas" pitchFamily="49" charset="0"/>
              <a:cs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926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000">
        <p14:flip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accent2"/>
          </a:solidFill>
          <a:ln w="50800" cmpd="sng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5" name="Espaço Reservado para Conteúdo 3" descr="download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764704"/>
            <a:ext cx="8172400" cy="55555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6" name="CaixaDeTexto 5"/>
          <p:cNvSpPr txBox="1"/>
          <p:nvPr/>
        </p:nvSpPr>
        <p:spPr>
          <a:xfrm>
            <a:off x="827584" y="2924944"/>
            <a:ext cx="819311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i="1" dirty="0" smtClean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Em mim há luta, coragem</a:t>
            </a:r>
          </a:p>
          <a:p>
            <a:r>
              <a:rPr lang="pt-BR" sz="4400" b="1" i="1" dirty="0" smtClean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Ânsia de igualdade. </a:t>
            </a:r>
          </a:p>
          <a:p>
            <a:r>
              <a:rPr lang="pt-BR" sz="4400" b="1" i="1" dirty="0" smtClean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Viva a Vida!</a:t>
            </a:r>
            <a:endParaRPr lang="pt-BR" sz="4400" b="1" i="1" dirty="0">
              <a:solidFill>
                <a:srgbClr val="FF0000"/>
              </a:solidFill>
              <a:latin typeface="Consolas" pitchFamily="49" charset="0"/>
              <a:cs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926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2000">
        <p14:flip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accent2"/>
          </a:solidFill>
          <a:ln w="50800" cmpd="sng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5" name="Espaço Reservado para Conteúdo 3" descr="download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764704"/>
            <a:ext cx="8172400" cy="55555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6" name="CaixaDeTexto 5"/>
          <p:cNvSpPr txBox="1"/>
          <p:nvPr/>
        </p:nvSpPr>
        <p:spPr>
          <a:xfrm>
            <a:off x="1000100" y="3212976"/>
            <a:ext cx="73581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i="1" dirty="0" smtClean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Em minha alma</a:t>
            </a:r>
          </a:p>
          <a:p>
            <a:r>
              <a:rPr lang="pt-BR" sz="4800" b="1" i="1" dirty="0" smtClean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Há sonhos de Mulher</a:t>
            </a:r>
            <a:endParaRPr lang="pt-BR" sz="4800" b="1" i="1" dirty="0">
              <a:solidFill>
                <a:srgbClr val="FF0000"/>
              </a:solidFill>
              <a:latin typeface="Consolas" pitchFamily="49" charset="0"/>
              <a:cs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926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000">
        <p14:flip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accent2"/>
          </a:solidFill>
          <a:ln w="50800" cmpd="sng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5" name="Espaço Reservado para Conteúdo 3" descr="download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764704"/>
            <a:ext cx="8172400" cy="55555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6" name="CaixaDeTexto 5"/>
          <p:cNvSpPr txBox="1"/>
          <p:nvPr/>
        </p:nvSpPr>
        <p:spPr>
          <a:xfrm>
            <a:off x="755576" y="1326073"/>
            <a:ext cx="848016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i="1" dirty="0" smtClean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A Fé, o Amor, a Esperança</a:t>
            </a:r>
          </a:p>
          <a:p>
            <a:r>
              <a:rPr lang="pt-BR" sz="4400" b="1" i="1" dirty="0" smtClean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Alçam o vôo valioso</a:t>
            </a:r>
          </a:p>
          <a:p>
            <a:r>
              <a:rPr lang="pt-BR" sz="4400" b="1" i="1" dirty="0" smtClean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A SUPREMACIA de</a:t>
            </a:r>
          </a:p>
          <a:p>
            <a:r>
              <a:rPr lang="pt-BR" sz="4400" b="1" i="1" dirty="0" smtClean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SER MULHER</a:t>
            </a:r>
            <a:endParaRPr lang="pt-BR" sz="4400" b="1" i="1" dirty="0">
              <a:solidFill>
                <a:srgbClr val="FF0000"/>
              </a:solidFill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211960" y="5169386"/>
            <a:ext cx="5832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FFFF00"/>
                </a:solidFill>
                <a:latin typeface="Magneto" pitchFamily="82" charset="0"/>
              </a:rPr>
              <a:t>Ma Socorro</a:t>
            </a:r>
            <a:endParaRPr lang="pt-BR" sz="4000" dirty="0">
              <a:solidFill>
                <a:srgbClr val="FFFF00"/>
              </a:solidFill>
              <a:latin typeface="Magneto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926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4000">
        <p14:flip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5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accent2"/>
          </a:solidFill>
          <a:ln w="50800" cmpd="sng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5" name="Espaço Reservado para Conteúdo 3" descr="download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764704"/>
            <a:ext cx="8172400" cy="55555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6" name="Espaço Reservado para Texto 4"/>
          <p:cNvSpPr txBox="1">
            <a:spLocks/>
          </p:cNvSpPr>
          <p:nvPr/>
        </p:nvSpPr>
        <p:spPr>
          <a:xfrm>
            <a:off x="734888" y="1412776"/>
            <a:ext cx="8229600" cy="4359541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4800" b="1" i="1" dirty="0" smtClean="0">
                <a:solidFill>
                  <a:srgbClr val="FFFF00"/>
                </a:solidFill>
              </a:rPr>
              <a:t>                   Créditos</a:t>
            </a:r>
          </a:p>
          <a:p>
            <a:r>
              <a:rPr lang="pt-BR" sz="4800" b="1" i="1" dirty="0" smtClean="0">
                <a:solidFill>
                  <a:srgbClr val="FFFF00"/>
                </a:solidFill>
              </a:rPr>
              <a:t>Texto de </a:t>
            </a:r>
            <a:r>
              <a:rPr lang="pt-BR" sz="4800" b="1" i="1" dirty="0" err="1" smtClean="0">
                <a:solidFill>
                  <a:srgbClr val="FFFF00"/>
                </a:solidFill>
              </a:rPr>
              <a:t>Ma</a:t>
            </a:r>
            <a:r>
              <a:rPr lang="pt-BR" sz="4800" b="1" i="1" dirty="0" smtClean="0">
                <a:solidFill>
                  <a:srgbClr val="FFFF00"/>
                </a:solidFill>
              </a:rPr>
              <a:t> Socorro</a:t>
            </a:r>
          </a:p>
          <a:p>
            <a:r>
              <a:rPr lang="pt-BR" sz="4800" b="1" i="1" dirty="0" smtClean="0">
                <a:solidFill>
                  <a:srgbClr val="FFFF00"/>
                </a:solidFill>
              </a:rPr>
              <a:t>Fonte: INTERNET</a:t>
            </a:r>
          </a:p>
          <a:p>
            <a:r>
              <a:rPr lang="pt-BR" sz="4800" b="1" i="1" dirty="0" smtClean="0">
                <a:solidFill>
                  <a:srgbClr val="FFFF00"/>
                </a:solidFill>
              </a:rPr>
              <a:t>Site: araripinarodolfo.WordPress.com/</a:t>
            </a:r>
          </a:p>
          <a:p>
            <a:r>
              <a:rPr lang="pt-BR" sz="4800" b="1" i="1" dirty="0" smtClean="0">
                <a:solidFill>
                  <a:srgbClr val="FFFF00"/>
                </a:solidFill>
              </a:rPr>
              <a:t>Espaço de </a:t>
            </a:r>
            <a:r>
              <a:rPr lang="pt-BR" sz="4800" b="1" i="1" dirty="0" err="1" smtClean="0">
                <a:solidFill>
                  <a:srgbClr val="FFFF00"/>
                </a:solidFill>
              </a:rPr>
              <a:t>Ma</a:t>
            </a:r>
            <a:r>
              <a:rPr lang="pt-BR" sz="4800" b="1" i="1" dirty="0" smtClean="0">
                <a:solidFill>
                  <a:srgbClr val="FFFF00"/>
                </a:solidFill>
              </a:rPr>
              <a:t> Socorro.WordPress.com</a:t>
            </a:r>
          </a:p>
          <a:p>
            <a:r>
              <a:rPr lang="pt-BR" sz="4800" b="1" i="1" dirty="0" smtClean="0">
                <a:solidFill>
                  <a:srgbClr val="FFFF00"/>
                </a:solidFill>
              </a:rPr>
              <a:t>Foto: Internet</a:t>
            </a:r>
          </a:p>
          <a:p>
            <a:r>
              <a:rPr lang="pt-BR" sz="4800" b="1" i="1" dirty="0" smtClean="0">
                <a:solidFill>
                  <a:srgbClr val="FFFF00"/>
                </a:solidFill>
              </a:rPr>
              <a:t>Música: </a:t>
            </a:r>
            <a:r>
              <a:rPr lang="pt-BR" sz="4800" b="1" i="1" dirty="0" err="1" smtClean="0">
                <a:solidFill>
                  <a:srgbClr val="FFFF00"/>
                </a:solidFill>
              </a:rPr>
              <a:t>Till</a:t>
            </a:r>
            <a:r>
              <a:rPr lang="pt-BR" sz="4800" b="1" i="1" dirty="0" smtClean="0">
                <a:solidFill>
                  <a:srgbClr val="FFFF00"/>
                </a:solidFill>
              </a:rPr>
              <a:t> (</a:t>
            </a:r>
            <a:r>
              <a:rPr lang="pt-BR" sz="4800" b="1" i="1" dirty="0" err="1" smtClean="0">
                <a:solidFill>
                  <a:srgbClr val="FFFF00"/>
                </a:solidFill>
              </a:rPr>
              <a:t>Cortazar</a:t>
            </a:r>
            <a:r>
              <a:rPr lang="pt-BR" sz="4800" b="1" i="1" dirty="0" smtClean="0">
                <a:solidFill>
                  <a:srgbClr val="FFFF00"/>
                </a:solidFill>
              </a:rPr>
              <a:t>)</a:t>
            </a:r>
          </a:p>
          <a:p>
            <a:r>
              <a:rPr lang="pt-BR" sz="4800" b="1" i="1" dirty="0" smtClean="0">
                <a:solidFill>
                  <a:srgbClr val="FFFF00"/>
                </a:solidFill>
              </a:rPr>
              <a:t>Formatação: </a:t>
            </a:r>
            <a:r>
              <a:rPr lang="pt-BR" sz="4800" b="1" i="1" dirty="0" err="1" smtClean="0">
                <a:solidFill>
                  <a:srgbClr val="FFFF00"/>
                </a:solidFill>
              </a:rPr>
              <a:t>Ma</a:t>
            </a:r>
            <a:r>
              <a:rPr lang="pt-BR" sz="4800" b="1" i="1" dirty="0" smtClean="0">
                <a:solidFill>
                  <a:srgbClr val="FFFF00"/>
                </a:solidFill>
              </a:rPr>
              <a:t> Socorro</a:t>
            </a:r>
            <a:endParaRPr lang="pt-BR" sz="48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926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9000">
        <p14:flip dir="r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1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1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accent2"/>
          </a:solidFill>
          <a:ln w="50800" cmpd="sng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5" name="Espaço Reservado para Conteúdo 3" descr="download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764704"/>
            <a:ext cx="8172400" cy="55555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6" name="CaixaDeTexto 5"/>
          <p:cNvSpPr txBox="1"/>
          <p:nvPr/>
        </p:nvSpPr>
        <p:spPr>
          <a:xfrm>
            <a:off x="1655439" y="1823362"/>
            <a:ext cx="88212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rgbClr val="FFFF00"/>
                </a:solidFill>
                <a:latin typeface="Arial Rounded MT Bold" pitchFamily="34" charset="0"/>
              </a:rPr>
              <a:t>Não retire nem adultere</a:t>
            </a:r>
          </a:p>
          <a:p>
            <a:r>
              <a:rPr lang="pt-BR" sz="3600" dirty="0" smtClean="0">
                <a:solidFill>
                  <a:srgbClr val="FFFF00"/>
                </a:solidFill>
                <a:latin typeface="Arial Rounded MT Bold" pitchFamily="34" charset="0"/>
              </a:rPr>
              <a:t>os Créditos, respeite </a:t>
            </a:r>
          </a:p>
          <a:p>
            <a:r>
              <a:rPr lang="pt-BR" sz="3600" dirty="0" smtClean="0">
                <a:solidFill>
                  <a:srgbClr val="FFFF00"/>
                </a:solidFill>
                <a:latin typeface="Arial Rounded MT Bold" pitchFamily="34" charset="0"/>
              </a:rPr>
              <a:t>Os Direitos Autorais de</a:t>
            </a:r>
          </a:p>
          <a:p>
            <a:r>
              <a:rPr lang="pt-BR" sz="3600" dirty="0" smtClean="0">
                <a:solidFill>
                  <a:srgbClr val="FFFF00"/>
                </a:solidFill>
                <a:latin typeface="Arial Rounded MT Bold" pitchFamily="34" charset="0"/>
              </a:rPr>
              <a:t>Ma Socorro</a:t>
            </a:r>
            <a:endParaRPr lang="pt-BR" sz="3600" dirty="0">
              <a:solidFill>
                <a:srgbClr val="FFFF00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926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000">
        <p14:flip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accent2"/>
          </a:solidFill>
          <a:ln w="50800" cmpd="sng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5" name="Espaço Reservado para Conteúdo 3" descr="download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764704"/>
            <a:ext cx="8172400" cy="55555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-36512" y="734756"/>
            <a:ext cx="9329773" cy="132609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>
                <a:solidFill>
                  <a:srgbClr val="FFFF00"/>
                </a:solidFill>
                <a:latin typeface="Magneto" pitchFamily="82" charset="0"/>
              </a:rPr>
              <a:t>Ma Socorro Poesia Slides</a:t>
            </a:r>
            <a:endParaRPr lang="pt-BR" dirty="0">
              <a:solidFill>
                <a:srgbClr val="FFFF00"/>
              </a:solidFill>
              <a:latin typeface="Magneto" pitchFamily="82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 rot="19971282">
            <a:off x="378360" y="3693715"/>
            <a:ext cx="9493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WWW.SERGRASAN.COM/MASOCORROPOESIASLIDES</a:t>
            </a:r>
            <a:endParaRPr lang="pt-BR" sz="28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926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4205">
        <p14:flip dir="r"/>
      </p:transition>
    </mc:Choice>
    <mc:Fallback>
      <p:transition spd="slow" advTm="142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126</Words>
  <Application>Microsoft Office PowerPoint</Application>
  <PresentationFormat>Apresentação na tela (4:3)</PresentationFormat>
  <Paragraphs>35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5</cp:revision>
  <dcterms:created xsi:type="dcterms:W3CDTF">2015-07-22T00:35:08Z</dcterms:created>
  <dcterms:modified xsi:type="dcterms:W3CDTF">2015-07-22T01:17:29Z</dcterms:modified>
</cp:coreProperties>
</file>