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73" r:id="rId2"/>
    <p:sldId id="274" r:id="rId3"/>
    <p:sldId id="280" r:id="rId4"/>
    <p:sldId id="276" r:id="rId5"/>
    <p:sldId id="277" r:id="rId6"/>
    <p:sldId id="278" r:id="rId7"/>
    <p:sldId id="279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ZJd6fnsLXbixnH0lprWwQ==" hashData="unUxykhSlQn0beXd+3xrasIYq/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1FD5E1-7AE9-4B68-8D84-F61927F061FA}" type="datetimeFigureOut">
              <a:rPr lang="pt-BR" smtClean="0"/>
              <a:t>13/10/2014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181239-DBFA-449F-9FE4-65F5C899F7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0916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A841-B293-4F9E-80E8-33E05CFAA30A}" type="datetimeFigureOut">
              <a:rPr lang="pt-BR" smtClean="0"/>
              <a:t>13/10/2014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74618-3D9B-4242-930E-8082D14E8A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969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honeycomb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A841-B293-4F9E-80E8-33E05CFAA30A}" type="datetimeFigureOut">
              <a:rPr lang="pt-BR" smtClean="0"/>
              <a:t>13/10/2014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74618-3D9B-4242-930E-8082D14E8A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420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honeycomb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A841-B293-4F9E-80E8-33E05CFAA30A}" type="datetimeFigureOut">
              <a:rPr lang="pt-BR" smtClean="0"/>
              <a:t>13/10/2014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74618-3D9B-4242-930E-8082D14E8A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4235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honeycomb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A841-B293-4F9E-80E8-33E05CFAA30A}" type="datetimeFigureOut">
              <a:rPr lang="pt-BR" smtClean="0"/>
              <a:t>13/10/2014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74618-3D9B-4242-930E-8082D14E8A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3384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honeycomb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A841-B293-4F9E-80E8-33E05CFAA30A}" type="datetimeFigureOut">
              <a:rPr lang="pt-BR" smtClean="0"/>
              <a:t>13/10/2014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74618-3D9B-4242-930E-8082D14E8A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7886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honeycomb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A841-B293-4F9E-80E8-33E05CFAA30A}" type="datetimeFigureOut">
              <a:rPr lang="pt-BR" smtClean="0"/>
              <a:t>13/10/2014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74618-3D9B-4242-930E-8082D14E8A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2584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honeycomb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A841-B293-4F9E-80E8-33E05CFAA30A}" type="datetimeFigureOut">
              <a:rPr lang="pt-BR" smtClean="0"/>
              <a:t>13/10/2014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74618-3D9B-4242-930E-8082D14E8A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1921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honeycomb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A841-B293-4F9E-80E8-33E05CFAA30A}" type="datetimeFigureOut">
              <a:rPr lang="pt-BR" smtClean="0"/>
              <a:t>13/10/2014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74618-3D9B-4242-930E-8082D14E8A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6130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honeycomb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A841-B293-4F9E-80E8-33E05CFAA30A}" type="datetimeFigureOut">
              <a:rPr lang="pt-BR" smtClean="0"/>
              <a:t>13/10/2014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74618-3D9B-4242-930E-8082D14E8A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419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honeycomb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A841-B293-4F9E-80E8-33E05CFAA30A}" type="datetimeFigureOut">
              <a:rPr lang="pt-BR" smtClean="0"/>
              <a:t>13/10/2014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74618-3D9B-4242-930E-8082D14E8A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3240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honeycomb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A841-B293-4F9E-80E8-33E05CFAA30A}" type="datetimeFigureOut">
              <a:rPr lang="pt-BR" smtClean="0"/>
              <a:t>13/10/2014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74618-3D9B-4242-930E-8082D14E8A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376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honeycomb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EA841-B293-4F9E-80E8-33E05CFAA30A}" type="datetimeFigureOut">
              <a:rPr lang="pt-BR" smtClean="0"/>
              <a:t>13/10/2014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74618-3D9B-4242-930E-8082D14E8A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877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honeycomb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ocorrosfm.wordpress.com/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 rot="5400000">
            <a:off x="-3452246" y="8428910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Fluxograma: Cartão 1"/>
          <p:cNvSpPr/>
          <p:nvPr/>
        </p:nvSpPr>
        <p:spPr>
          <a:xfrm>
            <a:off x="332820" y="620688"/>
            <a:ext cx="8415644" cy="5832648"/>
          </a:xfrm>
          <a:prstGeom prst="flowChartPunchedCard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D:\02 - Letters Fantasia\Letter  Fantasia (2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68760"/>
            <a:ext cx="8280920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5496" y="44624"/>
            <a:ext cx="900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i="1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4800" i="1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sz="4800" i="1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067944" y="1412776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i="1" dirty="0" smtClean="0">
                <a:solidFill>
                  <a:schemeClr val="bg1"/>
                </a:solidFill>
                <a:latin typeface="Broadway" pitchFamily="82" charset="0"/>
              </a:rPr>
              <a:t>Apresenta</a:t>
            </a:r>
          </a:p>
          <a:p>
            <a:pPr algn="ctr"/>
            <a:r>
              <a:rPr lang="pt-BR" sz="2400" i="1" dirty="0" smtClean="0">
                <a:solidFill>
                  <a:schemeClr val="bg1"/>
                </a:solidFill>
                <a:latin typeface="Broadway" pitchFamily="82" charset="0"/>
              </a:rPr>
              <a:t>De </a:t>
            </a:r>
          </a:p>
          <a:p>
            <a:pPr algn="ctr"/>
            <a:r>
              <a:rPr lang="pt-BR" sz="2400" i="1" dirty="0" smtClean="0">
                <a:solidFill>
                  <a:schemeClr val="bg1"/>
                </a:solidFill>
                <a:latin typeface="Broadway" pitchFamily="82" charset="0"/>
              </a:rPr>
              <a:t>Sua Autoria</a:t>
            </a:r>
            <a:endParaRPr lang="pt-BR" sz="2400" i="1" dirty="0"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740352" y="6372036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</a:rPr>
              <a:t>Automático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191316" y="3441774"/>
            <a:ext cx="44131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VÍCIO MORTAL</a:t>
            </a:r>
            <a:endParaRPr lang="pt-BR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13" name="Picture 2" descr="C:\Users\Win\Pictures\flores\217027_511752128874642_134786292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8" y="0"/>
            <a:ext cx="2559372" cy="200407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872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honeycomb/>
        <p:sndAc>
          <p:stSnd loop="1">
            <p:snd r:embed="rId2" name="Waldir Silva - Tudo de mim.wav"/>
          </p:stSnd>
        </p:sndAc>
      </p:transition>
    </mc:Choice>
    <mc:Fallback>
      <p:transition spd="slow" advTm="6000">
        <p:fade/>
        <p:sndAc>
          <p:stSnd loop="1">
            <p:snd r:embed="rId2" name="Waldir Silva - Tudo de mi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 rot="5400000">
            <a:off x="-3452246" y="8428910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Fluxograma: Cartão 1"/>
          <p:cNvSpPr/>
          <p:nvPr/>
        </p:nvSpPr>
        <p:spPr>
          <a:xfrm>
            <a:off x="332820" y="620688"/>
            <a:ext cx="8415644" cy="5832648"/>
          </a:xfrm>
          <a:prstGeom prst="flowChartPunchedCard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D:\02 - Letters Fantasia\Letter  Fantasia (2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68760"/>
            <a:ext cx="8280920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4355976" y="1916832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ENÍGMA DOS DIAS: SINUOSO MISTÉRIO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EM NOITES RUMINANTES SINTO FRIO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 O RISO ACALMA A TEMPESTADE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 CORAÇÃO CHORA RIOS DE SAUDADE.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8" name="Picture 2" descr="C:\Users\Win\Pictures\flores\217027_511752128874642_1347862925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8" y="0"/>
            <a:ext cx="2559372" cy="200407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7347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honeycomb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 rot="5400000">
            <a:off x="-3452246" y="8428910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Fluxograma: Cartão 1"/>
          <p:cNvSpPr/>
          <p:nvPr/>
        </p:nvSpPr>
        <p:spPr>
          <a:xfrm>
            <a:off x="332820" y="620688"/>
            <a:ext cx="8415644" cy="5832648"/>
          </a:xfrm>
          <a:prstGeom prst="flowChartPunchedCard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D:\02 - Letters Fantasia\Letter  Fantasia (2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68760"/>
            <a:ext cx="8280920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995936" y="4460919"/>
            <a:ext cx="4752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ALÉM...MUITO ALÉM...TEMPO FATAL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VEIA LOUCA PERSISTE INDOMÁVEL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ESCALA TEMPORAL. AMOR INCRÍVEL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IMPRESCINDÍVEL TEMPERATURA: VÍCIO MORTAL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8" name="Picture 2" descr="C:\Users\Win\Pictures\flores\217027_511752128874642_1347862925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8" y="0"/>
            <a:ext cx="2559372" cy="200407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1457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honeycomb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 rot="5400000">
            <a:off x="-3452246" y="8428910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Fluxograma: Cartão 1"/>
          <p:cNvSpPr/>
          <p:nvPr/>
        </p:nvSpPr>
        <p:spPr>
          <a:xfrm>
            <a:off x="332820" y="620688"/>
            <a:ext cx="8415644" cy="5832648"/>
          </a:xfrm>
          <a:prstGeom prst="flowChartPunchedCard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D:\02 - Letters Fantasia\Letter  Fantasia (2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68760"/>
            <a:ext cx="8280920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995936" y="1844824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CORAÇÃO EM EXÍLIO É DESTINO CASUAL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EXCLUSIVA PAIXÃO. SECRETA FELICIDADE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FLUI O CORAÇÃO DO BELO MAR. COLOSSAL.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8" name="Picture 2" descr="C:\Users\Win\Pictures\flores\217027_511752128874642_1347862925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8" y="0"/>
            <a:ext cx="2559372" cy="200407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7451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14:honeycomb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 rot="5400000">
            <a:off x="-3452246" y="8428910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Fluxograma: Cartão 1"/>
          <p:cNvSpPr/>
          <p:nvPr/>
        </p:nvSpPr>
        <p:spPr>
          <a:xfrm>
            <a:off x="332820" y="620688"/>
            <a:ext cx="8415644" cy="5832648"/>
          </a:xfrm>
          <a:prstGeom prst="flowChartPunchedCard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D:\02 - Letters Fantasia\Letter  Fantasia (2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68760"/>
            <a:ext cx="8280920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995936" y="5025950"/>
            <a:ext cx="50760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AMA! SILÊNCIO NOTURNO CHAMA À REALIDADE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PARTE DE MIM EM ECLÍPSE EVENTUAL</a:t>
            </a:r>
          </a:p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HOJE LÁGRIMAS SÃO PRISMAS DA SAUDADE.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732240" y="613568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2400" dirty="0" smtClean="0">
                <a:solidFill>
                  <a:schemeClr val="bg1"/>
                </a:solidFill>
                <a:latin typeface="Matura MT Script Capitals" pitchFamily="66" charset="0"/>
              </a:rPr>
              <a:t> Socorro</a:t>
            </a:r>
            <a:endParaRPr lang="pt-BR" sz="24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8" name="Picture 2" descr="C:\Users\Win\Pictures\flores\217027_511752128874642_1347862925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8" y="0"/>
            <a:ext cx="2559372" cy="200407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7451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14:honeycomb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 rot="5400000">
            <a:off x="-3452246" y="8428910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Fluxograma: Cartão 1"/>
          <p:cNvSpPr/>
          <p:nvPr/>
        </p:nvSpPr>
        <p:spPr>
          <a:xfrm>
            <a:off x="332820" y="620688"/>
            <a:ext cx="8415644" cy="5832648"/>
          </a:xfrm>
          <a:prstGeom prst="flowChartPunchedCard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D:\02 - Letters Fantasia\Letter  Fantasia (2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68760"/>
            <a:ext cx="8280920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034276" y="908720"/>
            <a:ext cx="176997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Créditos</a:t>
            </a:r>
            <a:endParaRPr lang="pt-BR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283968" y="2708920"/>
            <a:ext cx="41764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TEXTO DE MA SOCORRO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MARCOLÂNDIA - PI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INTERNET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3"/>
              </a:rPr>
              <a:t>www.socorrosfm.wordpress.com</a:t>
            </a:r>
            <a:endParaRPr lang="pt-BR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 TUDO DE MIM (Waldir Silva)</a:t>
            </a:r>
          </a:p>
          <a:p>
            <a:pPr algn="ctr"/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pt-BR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r>
              <a:rPr lang="pt-B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*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139952" y="5602014"/>
            <a:ext cx="4608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</a:t>
            </a:r>
            <a:r>
              <a:rPr lang="pt-BR" b="1" i="1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</a:t>
            </a:r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Socorro, não retirando e nem adulterando seus créditos.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C:\Users\Win\Pictures\flores\217027_511752128874642_134786292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8" y="0"/>
            <a:ext cx="2559372" cy="200407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7451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honeycomb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 rot="5400000">
            <a:off x="-3452246" y="8428910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Fluxograma: Cartão 1"/>
          <p:cNvSpPr/>
          <p:nvPr/>
        </p:nvSpPr>
        <p:spPr>
          <a:xfrm>
            <a:off x="332820" y="620688"/>
            <a:ext cx="8415644" cy="5832648"/>
          </a:xfrm>
          <a:prstGeom prst="flowChartPunchedCard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D:\02 - Letters Fantasia\Letter  Fantasia (2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68760"/>
            <a:ext cx="8280920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5102696" y="1484784"/>
            <a:ext cx="2133600" cy="365125"/>
          </a:xfrm>
        </p:spPr>
        <p:txBody>
          <a:bodyPr/>
          <a:lstStyle/>
          <a:p>
            <a:pPr algn="ctr"/>
            <a:fld id="{17E4CCC4-275F-4844-BE92-F47A0DA916DA}" type="datetime2">
              <a:rPr lang="pt-BR" sz="24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segunda-feira, 13 de outubro de 2014</a:t>
            </a:fld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 rot="19766778">
            <a:off x="533841" y="3644098"/>
            <a:ext cx="867198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www.sergrasan.com/masocorropoesiaslides</a:t>
            </a:r>
            <a:endParaRPr lang="pt-BR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50" name="Picture 2" descr="C:\Users\Win\Pictures\flores\217027_511752128874642_1347862925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8" y="0"/>
            <a:ext cx="2559372" cy="200407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7451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109">
        <p14:honeycomb/>
      </p:transition>
    </mc:Choice>
    <mc:Fallback>
      <p:transition spd="slow" advTm="51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169</Words>
  <Application>Microsoft Office PowerPoint</Application>
  <PresentationFormat>Apresentação na tela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13</cp:revision>
  <dcterms:created xsi:type="dcterms:W3CDTF">2014-10-13T13:45:24Z</dcterms:created>
  <dcterms:modified xsi:type="dcterms:W3CDTF">2014-10-13T23:09:00Z</dcterms:modified>
</cp:coreProperties>
</file>