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tt7cg8SqGUbjbxkPBY7Qg==" hashData="FrJgB0kUnhg2NuvbtOTqojOJG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8BAD93-A42A-4FCC-92EB-8322502C163B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F044C7-AEDA-4B49-86E7-C1223A2CCED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4731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1929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449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420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4969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500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8448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77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79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764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638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112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E1095-8E86-46CA-B7C9-B7D06B439303}" type="datetimeFigureOut">
              <a:rPr lang="pt-BR" smtClean="0"/>
              <a:t>23/07/2014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4DB5C5-1318-405D-8FB8-695BE52CE0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9426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pattFill prst="dkUpDiag">
            <a:fgClr>
              <a:srgbClr val="C00000"/>
            </a:fgClr>
            <a:bgClr>
              <a:schemeClr val="bg1"/>
            </a:bgClr>
          </a:patt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548680"/>
            <a:ext cx="7848872" cy="554461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luxograma: Dados armazenados 6"/>
          <p:cNvSpPr/>
          <p:nvPr/>
        </p:nvSpPr>
        <p:spPr>
          <a:xfrm flipH="1">
            <a:off x="5074733" y="28966"/>
            <a:ext cx="4104456" cy="3472042"/>
          </a:xfrm>
          <a:prstGeom prst="flowChartOnlineStorag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20" y="-1251520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840" y="3717032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111672" y="159023"/>
            <a:ext cx="655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29207" y="6485274"/>
            <a:ext cx="658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7236296" y="580526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Forte" pitchFamily="66" charset="0"/>
              </a:rPr>
              <a:t>Automático</a:t>
            </a:r>
            <a:endParaRPr lang="pt-BR" dirty="0">
              <a:solidFill>
                <a:schemeClr val="bg1"/>
              </a:solidFill>
              <a:latin typeface="Forte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213111" y="3225750"/>
            <a:ext cx="623920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	</a:t>
            </a:r>
            <a:r>
              <a:rPr lang="pt-BR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É</a:t>
            </a:r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...</a:t>
            </a:r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gency FB" pitchFamily="34" charset="0"/>
              </a:rPr>
              <a:t>EU SENTI...SAUDADES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318614" y="4747791"/>
            <a:ext cx="3485634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pt-BR" sz="44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B05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00B05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00B05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214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14:shred/>
        <p:sndAc>
          <p:stSnd loop="1">
            <p:snd r:embed="rId2" name="Cortazar - Do You Remember.wav"/>
          </p:stSnd>
        </p:sndAc>
      </p:transition>
    </mc:Choice>
    <mc:Fallback>
      <p:transition spd="slow" advTm="7000">
        <p:fade/>
        <p:sndAc>
          <p:stSnd loop="1">
            <p:snd r:embed="rId2" name="Cortazar - Do You Rememb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25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pattFill prst="dkUpDiag">
            <a:fgClr>
              <a:srgbClr val="C00000"/>
            </a:fgClr>
            <a:bgClr>
              <a:schemeClr val="bg1"/>
            </a:bgClr>
          </a:patt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548680"/>
            <a:ext cx="7848872" cy="554461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luxograma: Dados armazenados 6"/>
          <p:cNvSpPr/>
          <p:nvPr/>
        </p:nvSpPr>
        <p:spPr>
          <a:xfrm flipH="1">
            <a:off x="5074733" y="28966"/>
            <a:ext cx="4104456" cy="3472042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20" y="-1251520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840" y="3717032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111672" y="159023"/>
            <a:ext cx="655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29207" y="6485274"/>
            <a:ext cx="658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5051" y="4050938"/>
            <a:ext cx="71274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É... EU SENTI... SAUDADES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DO TEU AMOR... JUNÇÃO DE MINHA ALMA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DOS TEUS CARINHOS... FAZ FELIZ MEU CORAÇÃO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DOS TEUS BEIJOS... FOGO NOS MEUS LÁBIOS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DOS MOMENTOS ETERNOS... VENCE A DISTÂNCIA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DO TEU RISO... QUE ME ENCANTA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5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shred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pattFill prst="dkUpDiag">
            <a:fgClr>
              <a:srgbClr val="C00000"/>
            </a:fgClr>
            <a:bgClr>
              <a:schemeClr val="bg1"/>
            </a:bgClr>
          </a:patt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548680"/>
            <a:ext cx="7848872" cy="554461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luxograma: Dados armazenados 6"/>
          <p:cNvSpPr/>
          <p:nvPr/>
        </p:nvSpPr>
        <p:spPr>
          <a:xfrm flipH="1">
            <a:off x="5074733" y="28966"/>
            <a:ext cx="4104456" cy="3472042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20" y="-1251520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840" y="3717032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111672" y="159023"/>
            <a:ext cx="655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29207" y="6485274"/>
            <a:ext cx="658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23728" y="4031193"/>
            <a:ext cx="72728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É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... EU SENTI... SAUDADES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TI... ESCULPIR O MAIS SINGELO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DOS TEUS BRAÇOS... CONTER EM MIM O FRIO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TUAS MÃOS... DESLIZAREM EM MINHA PELE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TEU CORAÇÃO... SELA-ME EM TI AMOR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TE AMAR... RAZÃO DE MINHA CUMPLICIDADE.</a:t>
            </a:r>
          </a:p>
          <a:p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5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14:shred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pattFill prst="dkUpDiag">
            <a:fgClr>
              <a:srgbClr val="C00000"/>
            </a:fgClr>
            <a:bgClr>
              <a:schemeClr val="bg1"/>
            </a:bgClr>
          </a:patt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548680"/>
            <a:ext cx="7848872" cy="554461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luxograma: Dados armazenados 6"/>
          <p:cNvSpPr/>
          <p:nvPr/>
        </p:nvSpPr>
        <p:spPr>
          <a:xfrm flipH="1">
            <a:off x="5074733" y="28966"/>
            <a:ext cx="4104456" cy="3472042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20" y="-1251520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840" y="3717032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111672" y="159023"/>
            <a:ext cx="655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29207" y="6485274"/>
            <a:ext cx="658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75768" y="3717032"/>
            <a:ext cx="72767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É... EU SENTI... SAUDADES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NÃO DIZER NADA... O SILÊNCIO NOS COMPLETA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DO PRAZER DE TE OLHAR... ELO DO NOSSO AMOR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PENSAR EM VOCÊ... AMO-TE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OUVIR VOCÊ DIZER: EU TE ADORO!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DE SONHAR O MESMO SONHO: SER AMADO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588224" y="5549170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5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000">
        <p14:shred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pattFill prst="dkUpDiag">
            <a:fgClr>
              <a:srgbClr val="C00000"/>
            </a:fgClr>
            <a:bgClr>
              <a:schemeClr val="bg1"/>
            </a:bgClr>
          </a:patt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548680"/>
            <a:ext cx="7848872" cy="554461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luxograma: Dados armazenados 6"/>
          <p:cNvSpPr/>
          <p:nvPr/>
        </p:nvSpPr>
        <p:spPr>
          <a:xfrm flipH="1">
            <a:off x="5074733" y="28966"/>
            <a:ext cx="4104456" cy="3472042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20" y="-1251520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840" y="3717032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111672" y="159023"/>
            <a:ext cx="655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29207" y="6485274"/>
            <a:ext cx="658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907704" y="1268760"/>
            <a:ext cx="18950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hiller" pitchFamily="82" charset="0"/>
              </a:rPr>
              <a:t>Créditos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hiller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11672" y="2492896"/>
            <a:ext cx="526052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TEXTO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MARCOLÂNDIA-PI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FONTE: </a:t>
            </a:r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SOCORROSFM.WORDPRESS.COM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MÚSICA: DO YOU REMEMBER (Ernesto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Cortazar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</a:t>
            </a:r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itchFamily="82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055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14:shred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pattFill prst="dkUpDiag">
            <a:fgClr>
              <a:srgbClr val="C00000"/>
            </a:fgClr>
            <a:bgClr>
              <a:schemeClr val="bg1"/>
            </a:bgClr>
          </a:patt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548680"/>
            <a:ext cx="7848872" cy="554461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luxograma: Dados armazenados 6"/>
          <p:cNvSpPr/>
          <p:nvPr/>
        </p:nvSpPr>
        <p:spPr>
          <a:xfrm flipH="1">
            <a:off x="5074733" y="28966"/>
            <a:ext cx="4104456" cy="3472042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20" y="-1251520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840" y="3717032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111672" y="159023"/>
            <a:ext cx="655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29207" y="6485274"/>
            <a:ext cx="658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23728" y="4221088"/>
            <a:ext cx="59766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RETIRANDO E NEM ADULTERANDO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55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706">
        <p14:shred/>
      </p:transition>
    </mc:Choice>
    <mc:Fallback>
      <p:transition spd="slow" advTm="47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pattFill prst="dkUpDiag">
            <a:fgClr>
              <a:srgbClr val="C00000"/>
            </a:fgClr>
            <a:bgClr>
              <a:schemeClr val="bg1"/>
            </a:bgClr>
          </a:pattFill>
          <a:ln w="4445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683568" y="548680"/>
            <a:ext cx="7848872" cy="5544616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Fluxograma: Dados armazenados 6"/>
          <p:cNvSpPr/>
          <p:nvPr/>
        </p:nvSpPr>
        <p:spPr>
          <a:xfrm flipH="1">
            <a:off x="5074733" y="28966"/>
            <a:ext cx="4104456" cy="3472042"/>
          </a:xfrm>
          <a:prstGeom prst="flowChartOnlineStorage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20" y="-1251520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04.2 - Flores Tube\04 - Flores Tubes (6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0840" y="3717032"/>
            <a:ext cx="5040560" cy="382585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111672" y="159023"/>
            <a:ext cx="6556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24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29207" y="6485274"/>
            <a:ext cx="6587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Formatação: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itchFamily="34" charset="0"/>
                <a:cs typeface="Vijaya" pitchFamily="34" charset="0"/>
              </a:rPr>
              <a:t>Wal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itchFamily="34" charset="0"/>
              <a:cs typeface="Vijaya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19705469">
            <a:off x="-31593" y="2623309"/>
            <a:ext cx="8709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www.sergrasan.com/masocorropoesiaslides</a:t>
            </a:r>
            <a:endParaRPr lang="pt-BR" sz="4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26632" y="4797152"/>
            <a:ext cx="2133600" cy="365125"/>
          </a:xfrm>
        </p:spPr>
        <p:txBody>
          <a:bodyPr/>
          <a:lstStyle/>
          <a:p>
            <a:pPr algn="ctr"/>
            <a:fld id="{7CC3ECE9-AD42-453D-9A7D-95D2F076E364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quarta-feira, 23 de julho de 2014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55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533">
        <p14:shred/>
      </p:transition>
    </mc:Choice>
    <mc:Fallback>
      <p:transition spd="slow" advTm="75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olhagem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240</TotalTime>
  <Words>232</Words>
  <Application>Microsoft Office PowerPoint</Application>
  <PresentationFormat>Apresentação na tela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12</cp:revision>
  <dcterms:created xsi:type="dcterms:W3CDTF">2014-07-23T02:11:41Z</dcterms:created>
  <dcterms:modified xsi:type="dcterms:W3CDTF">2014-07-23T15:32:18Z</dcterms:modified>
</cp:coreProperties>
</file>