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+c6YHA1cyjZUfJii7Btuw==" hashData="ghBdBbdE+GIQpNtMJwRgHCROMF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275294-E1C5-4377-A5B0-EE1DF9D4861B}" type="datetimeFigureOut">
              <a:rPr lang="pt-BR" smtClean="0"/>
              <a:t>10/12/2016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83D54E-0661-44B7-9CA4-882BDE63DC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1959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8150E-5434-4FC8-9107-3C7F53D3567E}" type="datetimeFigureOut">
              <a:rPr lang="pt-BR" smtClean="0"/>
              <a:t>10/12/2016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32C4-BE97-413D-9216-D3EB62B706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2739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8150E-5434-4FC8-9107-3C7F53D3567E}" type="datetimeFigureOut">
              <a:rPr lang="pt-BR" smtClean="0"/>
              <a:t>10/12/2016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32C4-BE97-413D-9216-D3EB62B706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8638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8150E-5434-4FC8-9107-3C7F53D3567E}" type="datetimeFigureOut">
              <a:rPr lang="pt-BR" smtClean="0"/>
              <a:t>10/12/2016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32C4-BE97-413D-9216-D3EB62B706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3271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8150E-5434-4FC8-9107-3C7F53D3567E}" type="datetimeFigureOut">
              <a:rPr lang="pt-BR" smtClean="0"/>
              <a:t>10/12/2016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32C4-BE97-413D-9216-D3EB62B706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473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8150E-5434-4FC8-9107-3C7F53D3567E}" type="datetimeFigureOut">
              <a:rPr lang="pt-BR" smtClean="0"/>
              <a:t>10/12/2016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32C4-BE97-413D-9216-D3EB62B706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852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8150E-5434-4FC8-9107-3C7F53D3567E}" type="datetimeFigureOut">
              <a:rPr lang="pt-BR" smtClean="0"/>
              <a:t>10/12/2016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32C4-BE97-413D-9216-D3EB62B706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224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8150E-5434-4FC8-9107-3C7F53D3567E}" type="datetimeFigureOut">
              <a:rPr lang="pt-BR" smtClean="0"/>
              <a:t>10/12/2016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32C4-BE97-413D-9216-D3EB62B706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3894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8150E-5434-4FC8-9107-3C7F53D3567E}" type="datetimeFigureOut">
              <a:rPr lang="pt-BR" smtClean="0"/>
              <a:t>10/12/2016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32C4-BE97-413D-9216-D3EB62B706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156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8150E-5434-4FC8-9107-3C7F53D3567E}" type="datetimeFigureOut">
              <a:rPr lang="pt-BR" smtClean="0"/>
              <a:t>10/12/2016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32C4-BE97-413D-9216-D3EB62B706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048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8150E-5434-4FC8-9107-3C7F53D3567E}" type="datetimeFigureOut">
              <a:rPr lang="pt-BR" smtClean="0"/>
              <a:t>10/12/2016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32C4-BE97-413D-9216-D3EB62B706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0109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8150E-5434-4FC8-9107-3C7F53D3567E}" type="datetimeFigureOut">
              <a:rPr lang="pt-BR" smtClean="0"/>
              <a:t>10/12/2016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F32C4-BE97-413D-9216-D3EB62B706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2063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8150E-5434-4FC8-9107-3C7F53D3567E}" type="datetimeFigureOut">
              <a:rPr lang="pt-BR" smtClean="0"/>
              <a:t>10/12/2016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F32C4-BE97-413D-9216-D3EB62B706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1679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prism isInverted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187624" y="908720"/>
            <a:ext cx="6768752" cy="496855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DVDIMAGENS\03.3 - Moços\03 - Moços (13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2656"/>
            <a:ext cx="3995936" cy="61926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G:\DVDIMAGENS\03.3 - Moços\03 - Moços (130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2506945" cy="432048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43609" y="4653136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ixaDeTexto 10"/>
          <p:cNvSpPr txBox="1"/>
          <p:nvPr/>
        </p:nvSpPr>
        <p:spPr>
          <a:xfrm>
            <a:off x="8244408" y="652534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10/12/16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</a:endParaRPr>
          </a:p>
        </p:txBody>
      </p:sp>
      <p:sp>
        <p:nvSpPr>
          <p:cNvPr id="13" name="Retângulo 12"/>
          <p:cNvSpPr/>
          <p:nvPr/>
        </p:nvSpPr>
        <p:spPr>
          <a:xfrm rot="20304826">
            <a:off x="774465" y="1679379"/>
            <a:ext cx="5155579" cy="646331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HeroicExtremeRightFacing"/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agneto" pitchFamily="82" charset="0"/>
              </a:rPr>
              <a:t>Ma</a:t>
            </a:r>
            <a:r>
              <a:rPr lang="pt-BR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agneto" pitchFamily="82" charset="0"/>
              </a:rPr>
              <a:t> Socorro Slides</a:t>
            </a:r>
            <a:endParaRPr lang="pt-BR" sz="3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agneto" pitchFamily="82" charset="0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2051720" y="3185100"/>
            <a:ext cx="269496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High Tower Text" pitchFamily="18" charset="0"/>
              </a:rPr>
              <a:t>Silueta</a:t>
            </a:r>
            <a:endParaRPr lang="pt-BR" sz="6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High Tower Text" pitchFamily="18" charset="0"/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1907704" y="4869160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rgbClr val="FFFF00"/>
                </a:solidFill>
                <a:latin typeface="Matura MT Script Capitals" pitchFamily="66" charset="0"/>
              </a:rPr>
              <a:t>(</a:t>
            </a:r>
            <a:r>
              <a:rPr lang="pt-BR" sz="3200" dirty="0" err="1" smtClean="0">
                <a:solidFill>
                  <a:srgbClr val="FFFF00"/>
                </a:solidFill>
                <a:latin typeface="Matura MT Script Capitals" pitchFamily="66" charset="0"/>
              </a:rPr>
              <a:t>Ma</a:t>
            </a:r>
            <a:r>
              <a:rPr lang="pt-BR" sz="3200" dirty="0" smtClean="0">
                <a:solidFill>
                  <a:srgbClr val="FFFF00"/>
                </a:solidFill>
                <a:latin typeface="Matura MT Script Capitals" pitchFamily="66" charset="0"/>
              </a:rPr>
              <a:t> Socorro)</a:t>
            </a:r>
            <a:endParaRPr lang="pt-BR" sz="3200" dirty="0">
              <a:solidFill>
                <a:srgbClr val="FFFF00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117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14:prism isInverted="1"/>
        <p:sndAc>
          <p:stSnd loop="1">
            <p:snd r:embed="rId2" name="Cortazar - Dreaming.wav"/>
          </p:stSnd>
        </p:sndAc>
      </p:transition>
    </mc:Choice>
    <mc:Fallback>
      <p:transition spd="slow" advTm="7000">
        <p:fade/>
        <p:sndAc>
          <p:stSnd loop="1">
            <p:snd r:embed="rId2" name="Cortazar - Dream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187624" y="908720"/>
            <a:ext cx="6768752" cy="496855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DVDIMAGENS\03.3 - Moços\03 - Moços (1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2656"/>
            <a:ext cx="3995936" cy="61926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G:\DVDIMAGENS\03.3 - Moços\03 - Moços (1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2506945" cy="432048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DVDIMAGENS\07.1 - Bordas\07 Bordas (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43609" y="4653136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ixaDeTexto 10"/>
          <p:cNvSpPr txBox="1"/>
          <p:nvPr/>
        </p:nvSpPr>
        <p:spPr>
          <a:xfrm>
            <a:off x="8244408" y="652534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10/12/16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1520" y="2981270"/>
            <a:ext cx="46805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Sonhei encontrar o amor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Procurei até encontrar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Foram momentos de fulgor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Que fizeram me apaixonar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 Tower Text" pitchFamily="18" charset="0"/>
            </a:endParaRPr>
          </a:p>
        </p:txBody>
      </p:sp>
      <p:pic>
        <p:nvPicPr>
          <p:cNvPr id="12" name="Picture 2" descr="G:\DVDIMAGENS\07.2 - Corações\07 - Corações (8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367511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563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prism dir="u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100"/>
                            </p:stCondLst>
                            <p:childTnLst>
                              <p:par>
                                <p:cTn id="1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187624" y="908720"/>
            <a:ext cx="6768752" cy="496855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DVDIMAGENS\03.3 - Moços\03 - Moços (1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2656"/>
            <a:ext cx="3995936" cy="61926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G:\DVDIMAGENS\03.3 - Moços\03 - Moços (1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2506945" cy="432048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DVDIMAGENS\07.1 - Bordas\07 Bordas (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43609" y="4653136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ixaDeTexto 10"/>
          <p:cNvSpPr txBox="1"/>
          <p:nvPr/>
        </p:nvSpPr>
        <p:spPr>
          <a:xfrm>
            <a:off x="8244408" y="652534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10/12/16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16024" y="2981270"/>
            <a:ext cx="51480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No oásis do seu encanto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Suas promessas são opulências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Seus beijos são aparências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Seu sorriso de desencanto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 Tower Text" pitchFamily="18" charset="0"/>
            </a:endParaRPr>
          </a:p>
        </p:txBody>
      </p:sp>
      <p:pic>
        <p:nvPicPr>
          <p:cNvPr id="9" name="Picture 2" descr="G:\DVDIMAGENS\07.2 - Corações\07 - Corações (8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367511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563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prism dir="r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900"/>
                            </p:stCondLst>
                            <p:childTnLst>
                              <p:par>
                                <p:cTn id="1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187624" y="908720"/>
            <a:ext cx="6768752" cy="496855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DVDIMAGENS\03.3 - Moços\03 - Moços (1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2656"/>
            <a:ext cx="3995936" cy="61926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G:\DVDIMAGENS\03.3 - Moços\03 - Moços (1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2506945" cy="432048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DVDIMAGENS\07.1 - Bordas\07 Bordas (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43609" y="4653136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ixaDeTexto 10"/>
          <p:cNvSpPr txBox="1"/>
          <p:nvPr/>
        </p:nvSpPr>
        <p:spPr>
          <a:xfrm>
            <a:off x="8244408" y="652534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10/12/16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16024" y="3052117"/>
            <a:ext cx="50040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Seu coração está cheio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Dos segredos da vida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Sempre pronto para amar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 Tower Text" pitchFamily="18" charset="0"/>
            </a:endParaRPr>
          </a:p>
        </p:txBody>
      </p:sp>
      <p:pic>
        <p:nvPicPr>
          <p:cNvPr id="9" name="Picture 2" descr="G:\DVDIMAGENS\07.2 - Corações\07 - Corações (8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367511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563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14:prism dir="d" isInverted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187624" y="908720"/>
            <a:ext cx="6768752" cy="496855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DVDIMAGENS\03.3 - Moços\03 - Moços (1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2656"/>
            <a:ext cx="3995936" cy="61926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G:\DVDIMAGENS\03.3 - Moços\03 - Moços (1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2506945" cy="432048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DVDIMAGENS\07.1 - Bordas\07 Bordas (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43609" y="4653136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ixaDeTexto 10"/>
          <p:cNvSpPr txBox="1"/>
          <p:nvPr/>
        </p:nvSpPr>
        <p:spPr>
          <a:xfrm>
            <a:off x="8244408" y="652534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10/12/16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16024" y="3124125"/>
            <a:ext cx="50040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Seu olhar repleto de recheio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Buscando a </a:t>
            </a:r>
            <a:r>
              <a:rPr lang="pt-BR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silueta</a:t>
            </a:r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 amada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No radar fica a voar...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 Tower Text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63688" y="4653136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2800" dirty="0" smtClean="0">
                <a:solidFill>
                  <a:schemeClr val="bg1"/>
                </a:solidFill>
                <a:latin typeface="Matura MT Script Capitals" pitchFamily="66" charset="0"/>
              </a:rPr>
              <a:t> Socorro</a:t>
            </a:r>
            <a:endParaRPr lang="pt-BR" sz="28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4098" name="Picture 2" descr="G:\DVDIMAGENS\07.2 - Corações\07 - Corações (8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367511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563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prism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3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3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187624" y="908720"/>
            <a:ext cx="6768752" cy="496855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DVDIMAGENS\03.3 - Moços\03 - Moços (1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2656"/>
            <a:ext cx="3995936" cy="61926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G:\DVDIMAGENS\03.3 - Moços\03 - Moços (1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2506945" cy="432048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DVDIMAGENS\07.1 - Bordas\07 Bordas (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43609" y="4653136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ixaDeTexto 10"/>
          <p:cNvSpPr txBox="1"/>
          <p:nvPr/>
        </p:nvSpPr>
        <p:spPr>
          <a:xfrm>
            <a:off x="8244408" y="652534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10/12/16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195736" y="908720"/>
            <a:ext cx="18902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olBoran" pitchFamily="34" charset="0"/>
                <a:cs typeface="MoolBoran" pitchFamily="34" charset="0"/>
              </a:rPr>
              <a:t>Créditos</a:t>
            </a:r>
            <a:endParaRPr lang="pt-BR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olBoran" pitchFamily="34" charset="0"/>
              <a:cs typeface="MoolBoran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331640" y="3429000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 DE MA SOCORRO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MARCOLÂNDIA-PI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187624" y="4869160"/>
            <a:ext cx="3816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MA SOCORRO. NÃO RETIRE E NEM ADULTERE SEUS CRÉDITOS.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563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prism dir="u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350"/>
                            </p:stCondLst>
                            <p:childTnLst>
                              <p:par>
                                <p:cTn id="28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187624" y="908720"/>
            <a:ext cx="6768752" cy="496855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DVDIMAGENS\03.3 - Moços\03 - Moços (1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2656"/>
            <a:ext cx="3995936" cy="61926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G:\DVDIMAGENS\03.3 - Moços\03 - Moços (1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2506945" cy="432048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DVDIMAGENS\07.1 - Bordas\07 Bordas (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43609" y="4653136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ixaDeTexto 10"/>
          <p:cNvSpPr txBox="1"/>
          <p:nvPr/>
        </p:nvSpPr>
        <p:spPr>
          <a:xfrm>
            <a:off x="8244408" y="652534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10/12/16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475656" y="3429000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Formatação: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Wal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 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Música: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Dreaming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(Ernesto </a:t>
            </a:r>
            <a:r>
              <a:rPr lang="pt-BR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Cortazar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– Piano)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Nepomuceno-MG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63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14:prism dir="r" isInverted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187624" y="908720"/>
            <a:ext cx="6768752" cy="496855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G:\DVDIMAGENS\03.3 - Moços\03 - Moços (1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2656"/>
            <a:ext cx="3995936" cy="61926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G:\DVDIMAGENS\03.3 - Moços\03 - Moços (1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2506945" cy="432048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DVDIMAGENS\07.1 - Bordas\07 Bordas (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43609" y="4653136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ixaDeTexto 10"/>
          <p:cNvSpPr txBox="1"/>
          <p:nvPr/>
        </p:nvSpPr>
        <p:spPr>
          <a:xfrm>
            <a:off x="8244408" y="6525344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10/12/16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 rot="19828086">
            <a:off x="-394809" y="1991345"/>
            <a:ext cx="90188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oolBoran" pitchFamily="34" charset="0"/>
                <a:cs typeface="MoolBoran" pitchFamily="34" charset="0"/>
              </a:rPr>
              <a:t>www.sergrasan.com/masocorropoesiaslides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FF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oolBoran" pitchFamily="34" charset="0"/>
              <a:cs typeface="MoolBoran" pitchFamily="34" charset="0"/>
            </a:endParaRP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2438400" y="3789040"/>
            <a:ext cx="2133600" cy="365125"/>
          </a:xfrm>
        </p:spPr>
        <p:txBody>
          <a:bodyPr/>
          <a:lstStyle/>
          <a:p>
            <a:pPr algn="ctr"/>
            <a:fld id="{107F3364-FB5C-4D06-84EF-A764064DF75D}" type="datetime2">
              <a:rPr lang="pt-BR" sz="2000" smtClean="0">
                <a:solidFill>
                  <a:schemeClr val="bg1"/>
                </a:solidFill>
              </a:rPr>
              <a:pPr algn="ctr"/>
              <a:t>sábado, 10 de dezembro de 2016</a:t>
            </a:fld>
            <a:endParaRPr lang="pt-BR" sz="2000" dirty="0">
              <a:solidFill>
                <a:schemeClr val="bg1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259632" y="5046275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2400" dirty="0" smtClean="0">
                <a:solidFill>
                  <a:schemeClr val="bg1"/>
                </a:solidFill>
                <a:latin typeface="Matura MT Script Capitals" pitchFamily="66" charset="0"/>
              </a:rPr>
              <a:t> Socorro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Matura MT Script Capitals" pitchFamily="66" charset="0"/>
              </a:rPr>
              <a:t>Marcolândia- Piauí</a:t>
            </a:r>
            <a:endParaRPr lang="pt-BR" sz="24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2" name="Picture 2" descr="G:\DVDIMAGENS\07.2 - Corações\07 - Corações (88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215" y="5013176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563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47">
        <p14:prism dir="d" isInverted="1"/>
      </p:transition>
    </mc:Choice>
    <mc:Fallback>
      <p:transition spd="slow" advTm="62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119</Words>
  <Application>Microsoft Office PowerPoint</Application>
  <PresentationFormat>Apresentação na tela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12</cp:revision>
  <dcterms:created xsi:type="dcterms:W3CDTF">2016-12-10T15:24:21Z</dcterms:created>
  <dcterms:modified xsi:type="dcterms:W3CDTF">2016-12-10T18:11:45Z</dcterms:modified>
</cp:coreProperties>
</file>