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aKMLTiADzByi7TsnspaKw==" hashData="wzlTjWgsCI383t6TJlSYfAHr/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081A7-F70E-40AA-93E3-B9DEC9B43610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1E933-9B89-496F-A4C1-0FB989B50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56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14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34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3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51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59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38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36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252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24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06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96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63FC3-C513-4365-B47C-A82D254D65D7}" type="datetimeFigureOut">
              <a:rPr lang="pt-BR" smtClean="0"/>
              <a:t>22/12/2016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69160-49F2-41C5-A29D-6EDA2AF89C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997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236296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itchFamily="82" charset="0"/>
              </a:rPr>
              <a:t>Natal de 2016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900608" y="15007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itchFamily="82" charset="0"/>
              </a:rPr>
              <a:t>Automático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866820" y="3945830"/>
            <a:ext cx="741036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4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</a:rPr>
              <a:t> Socorro Poesias Slides</a:t>
            </a:r>
            <a:endParaRPr lang="pt-BR" sz="44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464691" y="4809926"/>
            <a:ext cx="4214615" cy="92333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arrington" pitchFamily="82" charset="0"/>
              </a:rPr>
              <a:t>Luz do Amor</a:t>
            </a:r>
            <a:endParaRPr lang="pt-B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Harrington" pitchFamily="8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275856" y="580526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1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vortex dir="r"/>
        <p:sndAc>
          <p:stSnd loop="1">
            <p:snd r:embed="rId2" name="Cortazar Natal - Bethlehems Miracle.wav"/>
          </p:stSnd>
        </p:sndAc>
      </p:transition>
    </mc:Choice>
    <mc:Fallback>
      <p:transition spd="slow" advTm="8000">
        <p:fade/>
        <p:sndAc>
          <p:stSnd loop="1">
            <p:snd r:embed="rId2" name="Cortazar Natal - Bethlehems Mirac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077072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Neste Natal celebremos com luz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 luz do nosso olhar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Olhemos para a Estrela que guia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ilumina os caminhos, nosso andar.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Luz que conquista Belém de Judá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Traz Boas Novas de grande alegria.</a:t>
            </a:r>
            <a:endParaRPr lang="pt-BR" sz="2400" dirty="0">
              <a:solidFill>
                <a:schemeClr val="bg1"/>
              </a:solidFill>
              <a:latin typeface="Eras Bold IT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379620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Glória a Deus nas alturas,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Paz na terra,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Boa vontade para com os homens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Alegremo-nos com grande júbilo</a:t>
            </a: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14908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Ofertemos o nosso tesouro em dádivas: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Ouro, incenso e mirra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Ao Menino Jesus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 Luz do mundo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Haja muitas luzes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No Ano Novo 2017</a:t>
            </a:r>
            <a:endParaRPr lang="pt-BR" sz="2400" dirty="0">
              <a:solidFill>
                <a:schemeClr val="bg1"/>
              </a:solidFill>
              <a:latin typeface="Eras Bold IT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37962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Cantemos um novo cântico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Harmonia, Força e Fé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Espalhemos as Boas Novas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Alegrem-se e regozijem-se as Nações </a:t>
            </a:r>
            <a:endParaRPr lang="pt-BR" sz="2400" dirty="0">
              <a:solidFill>
                <a:schemeClr val="bg1"/>
              </a:solidFill>
              <a:latin typeface="Eras Bold IT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307612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Sempre haverá esperança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É Natal... É Natal!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Sabeis que o Senhor é Deus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Eras Bold ITC" pitchFamily="34" charset="0"/>
              </a:rPr>
              <a:t>A Luz do Amor. </a:t>
            </a:r>
            <a:endParaRPr lang="pt-BR" sz="2400" dirty="0">
              <a:solidFill>
                <a:schemeClr val="bg1"/>
              </a:solidFill>
              <a:latin typeface="Eras Bold ITC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860032" y="594928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12572" y="3667671"/>
            <a:ext cx="21188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4725144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- PIAUÍ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594928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8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509120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WAL.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BETHLEHEMS  MIRACLE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3.1 - Natal Letters\Natal - Letters (4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68952" cy="3312368"/>
          </a:xfrm>
          <a:prstGeom prst="rect">
            <a:avLst/>
          </a:prstGeom>
          <a:noFill/>
          <a:ln w="635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3.3 - Natal Back\Natal - BackGround (8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396" y="548680"/>
            <a:ext cx="2800028" cy="317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7308304" y="64957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igi" pitchFamily="82" charset="0"/>
              </a:rPr>
              <a:t>Natal de 2016</a:t>
            </a:r>
            <a:endParaRPr lang="pt-BR" sz="2400" b="1" dirty="0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 rot="20223263">
            <a:off x="34546" y="2057783"/>
            <a:ext cx="907492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tyle Script" pitchFamily="66" charset="0"/>
              </a:rPr>
              <a:t>www.sergrasan.com/masocorropoesiaslides</a:t>
            </a:r>
            <a:endParaRPr lang="pt-BR" sz="6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3518520" y="4581128"/>
            <a:ext cx="2133600" cy="365125"/>
          </a:xfrm>
        </p:spPr>
        <p:txBody>
          <a:bodyPr/>
          <a:lstStyle/>
          <a:p>
            <a:pPr algn="ctr"/>
            <a:fld id="{05F265CF-BE48-4F86-B2B5-9DE64E7879F8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quinta-feira, 22 de dezembro de 2016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259632" y="5661248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rgbClr val="FFFF00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rgbClr val="FFFF00"/>
                </a:solidFill>
                <a:latin typeface="Matura MT Script Capitals" pitchFamily="66" charset="0"/>
              </a:rPr>
              <a:t> Socorro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Matura MT Script Capitals" pitchFamily="66" charset="0"/>
              </a:rPr>
              <a:t>Marcolândia - </a:t>
            </a:r>
            <a:r>
              <a:rPr lang="pt-BR" sz="2800" dirty="0" err="1" smtClean="0">
                <a:solidFill>
                  <a:srgbClr val="FFFF00"/>
                </a:solidFill>
                <a:latin typeface="Matura MT Script Capitals" pitchFamily="66" charset="0"/>
              </a:rPr>
              <a:t>Pi</a:t>
            </a:r>
            <a:endParaRPr lang="pt-BR" sz="28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5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159">
        <p14:vortex dir="r"/>
      </p:transition>
    </mc:Choice>
    <mc:Fallback>
      <p:transition spd="slow" advTm="181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5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204</Words>
  <Application>Microsoft Office PowerPoint</Application>
  <PresentationFormat>Apresentação na tela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2016-12-21T23:11:45Z</dcterms:created>
  <dcterms:modified xsi:type="dcterms:W3CDTF">2016-12-22T15:18:21Z</dcterms:modified>
</cp:coreProperties>
</file>