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W96tvVsrYxLngXKzJwDeQ==" hashData="7ibrx2zsOaAAG7Ck2CFrX42tv6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6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3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90B7D-38BC-4393-9A45-63DCA094EE89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AAEA98-DBC5-46E6-989E-2D14D5FC89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4949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33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17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7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82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301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714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20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8131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48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682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041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63F0B-6661-4AB6-A9EB-32B570061594}" type="datetimeFigureOut">
              <a:rPr lang="pt-BR" smtClean="0"/>
              <a:t>01/04/2017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7D183-1F57-40A3-A36A-1DE15A0DB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2017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35804" y="2852936"/>
            <a:ext cx="687239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O vento é ponte que nos une</a:t>
            </a:r>
            <a:endParaRPr lang="pt-BR" sz="6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728" y="4725144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0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 pattern="rectangle"/>
        <p:sndAc>
          <p:stSnd loop="1">
            <p:snd r:embed="rId2" name="Paul Mauriat - Nocturne.wav"/>
          </p:stSnd>
        </p:sndAc>
      </p:transition>
    </mc:Choice>
    <mc:Fallback>
      <p:transition spd="slow" advTm="8000">
        <p:fade/>
        <p:sndAc>
          <p:stSnd loop="1">
            <p:snd r:embed="rId2" name="Paul Mauriat - Noctur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75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3717032"/>
            <a:ext cx="83700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Anoitecia. O sol beija o infinito em raios coloridos enfeitando o horizonte em um espetáculo magnifico.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221088"/>
            <a:ext cx="83700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Aos poucos desaparece entre as nuvens e vem surgindo o doce luar em perfeita harmonia com as estrelas que iluminam toda a varanda.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14:shred pattern="rectang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4365104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Da sala observava a trajetória do vento que de forma leve e aromática parecia dançar entre as rosas do jardim.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4005064"/>
            <a:ext cx="84420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Sorri e lembrei que o vento era o meu mensageiro capaz de transladar o amor e toda minha saudade ao caminho indicado e já tão conhecido.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shred pattern="rectang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077072"/>
            <a:ext cx="83700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Levantei-me, caminhei lentamente entre as rosas. Cerrei os olhos para sentir a brisa tocar minha face e beijar os meus lábios.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29309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Nesse encanto sublime era como se estivesse entre os seus braços e eu pudesse sentir o sabor dos seus beijos.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3933056"/>
            <a:ext cx="83700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Os seus lábios tocavam os meus como mágicos e se podia ouvir a canção mais linda que você cantou para mim no dia dos namorados.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shred pattern="rectang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221088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Minha alma apaixonada ultrapassa todos os limites para encontrá-lo. O vento é ponte que nos une.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077072"/>
            <a:ext cx="82809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O caminho da minha expressão de amor que envio nas asas da brisa do anoitecer em uma noite especial mil beijos para o seu coração.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shred pattern="rectang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293096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Agora na sala vazia voltei a sentar em frente à janela.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shred pattern="rectangl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005064"/>
            <a:ext cx="82809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Imaginando as possibilidades de um dia ter seu coração juntinho ao meu cada sorriso de saudade escrevo entre minhas lágrimas: eu sinto sua falta.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14:shred pattern="rectangl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39552" y="4221088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Esse sentimento se ecoa em um grito pela liberdade onde os brilhos dos seus olhos são a verdadeira essência desse amor.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shred pattern="rectang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077072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Um lamento ou apenas uma opinião de um espaço com saudade: sou eu sempre te amando.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860032" y="5868561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4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72942" y="1196752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43608" y="3140968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TEXTO DE MA SOCORRO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MARCOLÂNDIA - PIAUÍ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11560" y="5229200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RESPEITE OS DIREITOS AUTORAIS DE MA SOCORRO. NÃO RETIRE E NEM ADULTERE SEUS CRÉDITOS. 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5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7344816" cy="63367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987824" y="692696"/>
            <a:ext cx="6192688" cy="547260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630612" y="3257550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3512" y="3350692"/>
            <a:ext cx="75311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-180111"/>
            <a:ext cx="322556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4993" y="-118556"/>
            <a:ext cx="322748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masocorropoesiaslides</a:t>
            </a:r>
            <a:endParaRPr lang="pt-B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9" y="260648"/>
            <a:ext cx="8586091" cy="63367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Win\Desktop\05 -  Por do Sol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" y="692696"/>
            <a:ext cx="7632848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19795360">
            <a:off x="9589" y="2092012"/>
            <a:ext cx="84433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	</a:t>
            </a:r>
            <a:r>
              <a:rPr lang="pt-BR" sz="6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tyle Script" pitchFamily="66" charset="0"/>
              </a:rPr>
              <a:t>www.sergrasan.com/masocorropoesiaslides</a:t>
            </a:r>
            <a:endParaRPr lang="pt-BR" sz="6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tyle Script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2006352" y="1196752"/>
            <a:ext cx="2133600" cy="365125"/>
          </a:xfrm>
        </p:spPr>
        <p:txBody>
          <a:bodyPr/>
          <a:lstStyle/>
          <a:p>
            <a:pPr algn="ctr"/>
            <a:fld id="{1FB1617E-7F6E-4566-9349-51EAF3605BA0}" type="datetime2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sábado, 1 de abril de 2017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4149080"/>
            <a:ext cx="5544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Formatação: </a:t>
            </a:r>
            <a:r>
              <a:rPr lang="pt-BR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Wal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.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Música: </a:t>
            </a:r>
            <a:r>
              <a:rPr lang="pt-BR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Nocturne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 (Paul </a:t>
            </a:r>
            <a:r>
              <a:rPr lang="pt-BR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Mauriat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)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Nepomuceno - MG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96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688">
        <p14:shred pattern="rectangle"/>
      </p:transition>
    </mc:Choice>
    <mc:Fallback>
      <p:transition spd="slow" advTm="186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5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675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82</Words>
  <Application>Microsoft Office PowerPoint</Application>
  <PresentationFormat>Apresentação na tela (4:3)</PresentationFormat>
  <Paragraphs>57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13</cp:revision>
  <dcterms:created xsi:type="dcterms:W3CDTF">2017-03-31T00:17:48Z</dcterms:created>
  <dcterms:modified xsi:type="dcterms:W3CDTF">2017-04-01T19:50:31Z</dcterms:modified>
</cp:coreProperties>
</file>