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HmBd9sya/bLu0VlaOW3Fg==" hashData="Cw+LYRmLO7N0IYZlLCOq5dsXTX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F8E2B0-1CA3-4BB6-A98F-0B0F313717EF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BB299F-025A-411F-892E-0731187186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457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447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7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004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758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9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081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77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942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0333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338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297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1AF19-2A8D-43D1-952F-5553BDB536A9}" type="datetimeFigureOut">
              <a:rPr lang="pt-BR" smtClean="0"/>
              <a:t>16/03/2015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74BC0-E9B3-4801-8C92-E2B9B9148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941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olidDmnd">
            <a:fgClr>
              <a:srgbClr val="C0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95536" y="404664"/>
            <a:ext cx="8424936" cy="561662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76200" cmpd="thickThin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3 - Amor\Amor (33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85" y="-27384"/>
            <a:ext cx="4714875" cy="56673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166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1600821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166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4741688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23928" y="6474822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(Formatação: </a:t>
            </a:r>
            <a:r>
              <a:rPr lang="pt-BR" sz="1200" b="1" dirty="0" err="1" smtClean="0">
                <a:solidFill>
                  <a:schemeClr val="bg1"/>
                </a:solidFill>
                <a:latin typeface="Segoe Print" pitchFamily="2" charset="0"/>
              </a:rPr>
              <a:t>Wal</a:t>
            </a:r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pt-BR" sz="12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31840" y="609329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39552" y="335558"/>
            <a:ext cx="5472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err="1" smtClean="0">
                <a:solidFill>
                  <a:schemeClr val="bg2"/>
                </a:solidFill>
                <a:latin typeface="Matura MT Script Capitals" pitchFamily="66" charset="0"/>
              </a:rPr>
              <a:t>Ma</a:t>
            </a:r>
            <a:r>
              <a:rPr lang="pt-BR" sz="3200" dirty="0" smtClean="0">
                <a:solidFill>
                  <a:schemeClr val="bg2"/>
                </a:solidFill>
                <a:latin typeface="Matura MT Script Capitals" pitchFamily="66" charset="0"/>
              </a:rPr>
              <a:t> Socorro Poesia Slides</a:t>
            </a:r>
          </a:p>
          <a:p>
            <a:r>
              <a:rPr lang="pt-BR" sz="3200" dirty="0">
                <a:solidFill>
                  <a:schemeClr val="bg2"/>
                </a:solidFill>
                <a:latin typeface="Matura MT Script Capitals" pitchFamily="66" charset="0"/>
              </a:rPr>
              <a:t> </a:t>
            </a:r>
            <a:r>
              <a:rPr lang="pt-BR" sz="3200" dirty="0" smtClean="0">
                <a:solidFill>
                  <a:schemeClr val="bg2"/>
                </a:solidFill>
                <a:latin typeface="Matura MT Script Capitals" pitchFamily="66" charset="0"/>
              </a:rPr>
              <a:t>               Apresenta</a:t>
            </a:r>
            <a:endParaRPr lang="pt-BR" sz="3200" dirty="0">
              <a:solidFill>
                <a:schemeClr val="bg2"/>
              </a:solidFill>
              <a:latin typeface="Matura MT Script Capitals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69057" y="2636912"/>
            <a:ext cx="4782079" cy="1015663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6000" b="1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egoe Print" pitchFamily="2" charset="0"/>
              </a:rPr>
              <a:t>Decifra-me</a:t>
            </a:r>
            <a:endParaRPr lang="pt-BR" sz="6000" b="1" cap="none" spc="150" dirty="0">
              <a:ln w="11430"/>
              <a:solidFill>
                <a:srgbClr val="FFC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971600" y="4581128"/>
            <a:ext cx="4379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36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36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71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7444">
        <p14:vortex dir="r"/>
        <p:sndAc>
          <p:stSnd loop="1">
            <p:snd r:embed="rId2" name="11 You'll Never Know.wav"/>
          </p:stSnd>
        </p:sndAc>
      </p:transition>
    </mc:Choice>
    <mc:Fallback>
      <p:transition spd="slow" advTm="7444">
        <p:fade/>
        <p:sndAc>
          <p:stSnd loop="1">
            <p:snd r:embed="rId2" name="11 You'll Never Kn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125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25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olidDmnd">
            <a:fgClr>
              <a:srgbClr val="C0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95536" y="404664"/>
            <a:ext cx="8424936" cy="561662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76200" cmpd="thickThin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3 - Amor\Amor (3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85" y="-27384"/>
            <a:ext cx="4714875" cy="56673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1600821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4741688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23928" y="6474822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(Formatação: </a:t>
            </a:r>
            <a:r>
              <a:rPr lang="pt-BR" sz="1200" b="1" dirty="0" err="1" smtClean="0">
                <a:solidFill>
                  <a:schemeClr val="bg1"/>
                </a:solidFill>
                <a:latin typeface="Segoe Print" pitchFamily="2" charset="0"/>
              </a:rPr>
              <a:t>Wal</a:t>
            </a:r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pt-BR" sz="12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31840" y="609329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2276872"/>
            <a:ext cx="51125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  <a:cs typeface="Aharoni" pitchFamily="2" charset="-79"/>
              </a:rPr>
              <a:t>Decifra-me!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  <a:cs typeface="Aharoni" pitchFamily="2" charset="-79"/>
              </a:rPr>
              <a:t>Átrio nas tuas ausências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  <a:cs typeface="Aharoni" pitchFamily="2" charset="-79"/>
              </a:rPr>
              <a:t>Em punho alastra como veias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  <a:cs typeface="Aharoni" pitchFamily="2" charset="-79"/>
              </a:rPr>
              <a:t>Sete núcleos em ciranda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  <a:cs typeface="Aharoni" pitchFamily="2" charset="-79"/>
              </a:rPr>
              <a:t>Eu vi o sonho... Noite linda!</a:t>
            </a:r>
            <a:endParaRPr lang="pt-BR" sz="2800" dirty="0">
              <a:solidFill>
                <a:schemeClr val="bg2"/>
              </a:solidFill>
              <a:latin typeface="Berlin Sans FB Demi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7638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512">
        <p14:shred/>
      </p:transition>
    </mc:Choice>
    <mc:Fallback>
      <p:transition spd="slow" advTm="225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olidDmnd">
            <a:fgClr>
              <a:srgbClr val="C0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95536" y="404664"/>
            <a:ext cx="8424936" cy="561662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76200" cmpd="thickThin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3 - Amor\Amor (3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85" y="-27384"/>
            <a:ext cx="4714875" cy="56673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1600821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4741688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23928" y="6474822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(Formatação: </a:t>
            </a:r>
            <a:r>
              <a:rPr lang="pt-BR" sz="1200" b="1" dirty="0" err="1" smtClean="0">
                <a:solidFill>
                  <a:schemeClr val="bg1"/>
                </a:solidFill>
                <a:latin typeface="Segoe Print" pitchFamily="2" charset="0"/>
              </a:rPr>
              <a:t>Wal</a:t>
            </a:r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pt-BR" sz="12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31840" y="609329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1916832"/>
            <a:ext cx="54611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Decifra-me!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Alucinante vestígio: sou eu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Alquimia do Destino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Em colunas sombrias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Como flores beijam o mar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Castigam como noites frias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Sinfonia. A paleta sem amar.</a:t>
            </a:r>
            <a:endParaRPr lang="pt-BR" sz="2800" dirty="0">
              <a:solidFill>
                <a:schemeClr val="bg2"/>
              </a:solidFill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38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8605">
        <p:checker/>
      </p:transition>
    </mc:Choice>
    <mc:Fallback>
      <p:transition spd="slow" advTm="28605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olidDmnd">
            <a:fgClr>
              <a:srgbClr val="C0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95536" y="404664"/>
            <a:ext cx="8424936" cy="561662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76200" cmpd="thickThin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3 - Amor\Amor (3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85" y="-27384"/>
            <a:ext cx="4714875" cy="56673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1600821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4741688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23928" y="6474822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(Formatação: </a:t>
            </a:r>
            <a:r>
              <a:rPr lang="pt-BR" sz="1200" b="1" dirty="0" err="1" smtClean="0">
                <a:solidFill>
                  <a:schemeClr val="bg1"/>
                </a:solidFill>
                <a:latin typeface="Segoe Print" pitchFamily="2" charset="0"/>
              </a:rPr>
              <a:t>Wal</a:t>
            </a:r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pt-BR" sz="12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31840" y="609329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67544" y="2132856"/>
            <a:ext cx="53285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Decifra-me!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Precioso silêncio: Sou eu em ti...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Matizes da vida. 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Sou cativo na tua saudade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Rijo desalento em pétala</a:t>
            </a:r>
            <a:endParaRPr lang="pt-BR" sz="2800" dirty="0">
              <a:solidFill>
                <a:schemeClr val="bg2"/>
              </a:solidFill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38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2310">
        <p14:glitter pattern="hexagon"/>
      </p:transition>
    </mc:Choice>
    <mc:Fallback>
      <p:transition spd="slow" advTm="22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olidDmnd">
            <a:fgClr>
              <a:srgbClr val="C0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95536" y="404664"/>
            <a:ext cx="8424936" cy="561662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76200" cmpd="thickThin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3 - Amor\Amor (3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85" y="-27384"/>
            <a:ext cx="4714875" cy="56673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1600821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4741688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23928" y="6474822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(Formatação: </a:t>
            </a:r>
            <a:r>
              <a:rPr lang="pt-BR" sz="1200" b="1" dirty="0" err="1" smtClean="0">
                <a:solidFill>
                  <a:schemeClr val="bg1"/>
                </a:solidFill>
                <a:latin typeface="Segoe Print" pitchFamily="2" charset="0"/>
              </a:rPr>
              <a:t>Wal</a:t>
            </a:r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pt-BR" sz="12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31840" y="609329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78980" y="2404045"/>
            <a:ext cx="48131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Decifra-me!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Abri uma janela</a:t>
            </a:r>
          </a:p>
          <a:p>
            <a:r>
              <a:rPr lang="pt-BR" sz="2800" dirty="0" smtClean="0">
                <a:solidFill>
                  <a:schemeClr val="bg2"/>
                </a:solidFill>
                <a:latin typeface="Berlin Sans FB Demi" pitchFamily="34" charset="0"/>
              </a:rPr>
              <a:t>Amo-te ! Única verdade</a:t>
            </a:r>
            <a:endParaRPr lang="pt-BR" sz="2800" dirty="0">
              <a:solidFill>
                <a:schemeClr val="bg2"/>
              </a:solidFill>
              <a:latin typeface="Berlin Sans FB Demi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91680" y="4221088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err="1" smtClean="0">
                <a:solidFill>
                  <a:srgbClr val="FFFF00"/>
                </a:solidFill>
                <a:latin typeface="Matura MT Script Capitals" pitchFamily="66" charset="0"/>
              </a:rPr>
              <a:t>Ma</a:t>
            </a:r>
            <a:r>
              <a:rPr lang="pt-BR" sz="2400" dirty="0" smtClean="0">
                <a:solidFill>
                  <a:srgbClr val="FFFF00"/>
                </a:solidFill>
                <a:latin typeface="Matura MT Script Capitals" pitchFamily="66" charset="0"/>
              </a:rPr>
              <a:t> Socorro</a:t>
            </a:r>
            <a:endParaRPr lang="pt-BR" sz="24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38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106">
        <p14:flip dir="r"/>
      </p:transition>
    </mc:Choice>
    <mc:Fallback>
      <p:transition spd="slow" advTm="151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3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olidDmnd">
            <a:fgClr>
              <a:srgbClr val="C0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95536" y="404664"/>
            <a:ext cx="8424936" cy="561662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76200" cmpd="thickThin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3 - Amor\Amor (3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85" y="-27384"/>
            <a:ext cx="4714875" cy="56673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1600821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4741688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23928" y="6474822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(Formatação: </a:t>
            </a:r>
            <a:r>
              <a:rPr lang="pt-BR" sz="1200" b="1" dirty="0" err="1" smtClean="0">
                <a:solidFill>
                  <a:schemeClr val="bg1"/>
                </a:solidFill>
                <a:latin typeface="Segoe Print" pitchFamily="2" charset="0"/>
              </a:rPr>
              <a:t>Wal</a:t>
            </a:r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pt-BR" sz="12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31840" y="609329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47664" y="548680"/>
            <a:ext cx="22974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pt-BR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Segoe Print" pitchFamily="2" charset="0"/>
              </a:rPr>
              <a:t>Créditos</a:t>
            </a:r>
            <a:endParaRPr lang="pt-BR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Segoe Print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1560" y="2579420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POEMA DE MA SOCORRO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MARCOLÂNDIA – PI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MÚSICA: YOU’LL NEVER KNOW (Violinos Mágicos)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cs typeface="Arial" pitchFamily="34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38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23">
        <p14:honeycomb/>
      </p:transition>
    </mc:Choice>
    <mc:Fallback>
      <p:transition spd="slow" advTm="120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olidDmnd">
            <a:fgClr>
              <a:srgbClr val="C0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95536" y="404664"/>
            <a:ext cx="8424936" cy="561662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76200" cmpd="thickThin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3 - Amor\Amor (3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85" y="-27384"/>
            <a:ext cx="4714875" cy="56673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1600821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4741688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23928" y="6474822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(Formatação: </a:t>
            </a:r>
            <a:r>
              <a:rPr lang="pt-BR" sz="1200" b="1" dirty="0" err="1" smtClean="0">
                <a:solidFill>
                  <a:schemeClr val="bg1"/>
                </a:solidFill>
                <a:latin typeface="Segoe Print" pitchFamily="2" charset="0"/>
              </a:rPr>
              <a:t>Wal</a:t>
            </a:r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pt-BR" sz="12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31840" y="609329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11560" y="2806303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DE MA SOCORRO.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638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304">
        <p14:ripple/>
      </p:transition>
    </mc:Choice>
    <mc:Fallback>
      <p:transition spd="slow" advTm="63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olidDmnd">
            <a:fgClr>
              <a:srgbClr val="C0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95536" y="404664"/>
            <a:ext cx="8424936" cy="561662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76200" cmpd="thickThin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0" name="Picture 6" descr="D:\03 - Amor\Amor (33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85" y="-27384"/>
            <a:ext cx="4714875" cy="56673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1600821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166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92708" y="4741688"/>
            <a:ext cx="377190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23928" y="6474822"/>
            <a:ext cx="5256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(Formatação: </a:t>
            </a:r>
            <a:r>
              <a:rPr lang="pt-BR" sz="1200" b="1" dirty="0" err="1" smtClean="0">
                <a:solidFill>
                  <a:schemeClr val="bg1"/>
                </a:solidFill>
                <a:latin typeface="Segoe Print" pitchFamily="2" charset="0"/>
              </a:rPr>
              <a:t>Wal</a:t>
            </a:r>
            <a:r>
              <a:rPr lang="pt-BR" sz="1200" b="1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pt-BR" sz="12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131840" y="609329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 rot="19587341">
            <a:off x="-89109" y="2967335"/>
            <a:ext cx="93222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3600" b="1" spc="150" dirty="0" smtClean="0">
                <a:ln w="11430"/>
                <a:solidFill>
                  <a:srgbClr val="92D05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atura MT Script Capitals" pitchFamily="66" charset="0"/>
              </a:rPr>
              <a:t>www.sergrasan.com/masocorropoesiaslides</a:t>
            </a:r>
            <a:endParaRPr lang="pt-BR" sz="3600" b="1" cap="none" spc="150" dirty="0">
              <a:ln w="11430"/>
              <a:solidFill>
                <a:srgbClr val="92D05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1574304" y="1844824"/>
            <a:ext cx="2133600" cy="365125"/>
          </a:xfrm>
        </p:spPr>
        <p:txBody>
          <a:bodyPr/>
          <a:lstStyle/>
          <a:p>
            <a:pPr algn="ctr"/>
            <a:fld id="{02A3B2DC-03DB-4FE4-9CB3-EBACF0B12244}" type="datetime2">
              <a:rPr lang="pt-BR" sz="2800" smtClean="0">
                <a:solidFill>
                  <a:schemeClr val="bg1"/>
                </a:solidFill>
              </a:rPr>
              <a:pPr algn="ctr"/>
              <a:t>segunda-feira, 16 de março de 2015</a:t>
            </a:fld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38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414">
        <p14:shred pattern="rectangle" dir="out"/>
      </p:transition>
    </mc:Choice>
    <mc:Fallback>
      <p:transition spd="slow" advTm="144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3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205</Words>
  <Application>Microsoft Office PowerPoint</Application>
  <PresentationFormat>Apresentação na tela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11</cp:revision>
  <dcterms:created xsi:type="dcterms:W3CDTF">2015-03-16T18:23:48Z</dcterms:created>
  <dcterms:modified xsi:type="dcterms:W3CDTF">2015-03-16T20:09:29Z</dcterms:modified>
</cp:coreProperties>
</file>