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oUTVx1IB2zemf912Dl4HQ==" hashData="PMVSwPnn1C1/wI05ekoyHP+3YL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78BAEA-3314-478D-B3A3-F367F32DBDD1}" type="datetimeFigureOut">
              <a:rPr lang="pt-BR" smtClean="0"/>
              <a:t>29/07/2014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051BFD-5450-4B30-80F5-039D594807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1830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1BFD-5450-4B30-80F5-039D594807ED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1999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7646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9785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209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4789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3729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30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12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9399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0565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5986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587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88958-9AA6-40BF-8AC3-FE3E47BCE56F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BAC94-3B20-4C4A-9A82-A95838DFD8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3132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3.1 - Amor\03 - Romance (1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64704"/>
            <a:ext cx="4968552" cy="54006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Quadro 4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39752" y="18864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8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36512" y="652534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Rage Italic" pitchFamily="66" charset="0"/>
              </a:rPr>
              <a:t>W@l</a:t>
            </a:r>
            <a:endParaRPr lang="pt-BR" sz="24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895436" y="2636912"/>
            <a:ext cx="4972708" cy="92333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pt-BR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Amor Seleto</a:t>
            </a:r>
            <a:endParaRPr lang="pt-B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5496" y="4869160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851920" y="6269250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Playbill" pitchFamily="82" charset="0"/>
              </a:rPr>
              <a:t>AUTOMÁTICO</a:t>
            </a:r>
            <a:endParaRPr lang="pt-BR" sz="2000" dirty="0">
              <a:solidFill>
                <a:schemeClr val="bg1"/>
              </a:solidFill>
              <a:latin typeface="Playbill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07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14:switch dir="r"/>
        <p:sndAc>
          <p:stSnd loop="1">
            <p:snd r:embed="rId2" name="13 Tua.wav"/>
          </p:stSnd>
        </p:sndAc>
      </p:transition>
    </mc:Choice>
    <mc:Fallback>
      <p:transition spd="slow" advTm="5000">
        <p:fade/>
        <p:sndAc>
          <p:stSnd loop="1">
            <p:snd r:embed="rId2" name="13 Tu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75" accel="50000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75" accel="50000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3.1 - Amor\03 - Romance (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64704"/>
            <a:ext cx="4968552" cy="54006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Quadro 4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39752" y="18864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8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36512" y="652534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Rage Italic" pitchFamily="66" charset="0"/>
              </a:rPr>
              <a:t>W@l</a:t>
            </a:r>
            <a:endParaRPr lang="pt-BR" sz="24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2321585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O SOL ADENTRA EM MIM NA AURORA</a:t>
            </a:r>
          </a:p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ABRI AS CORTINAS À TUA ESPERA</a:t>
            </a:r>
          </a:p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SUAVEMENTE TEU NOME CHAMOU</a:t>
            </a:r>
          </a:p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MEU OLHAR VICIADO QUE O TEU DECIFROU.</a:t>
            </a:r>
            <a:endParaRPr lang="pt-BR" sz="2000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75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000">
        <p14:switch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3.1 - Amor\03 - Romance (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64704"/>
            <a:ext cx="4968552" cy="54006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Quadro 4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39752" y="18864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8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36512" y="652534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Rage Italic" pitchFamily="66" charset="0"/>
              </a:rPr>
              <a:t>W@l</a:t>
            </a:r>
            <a:endParaRPr lang="pt-BR" sz="24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2321585"/>
            <a:ext cx="698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CORRI PARA TI NA PENUMBRA DA JANELA</a:t>
            </a:r>
          </a:p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A LUZ DOS TEUS OLHOS FERE EM MINHA PELE</a:t>
            </a:r>
          </a:p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DESLIZA E MERGULHA NO COMPLEXO COLA</a:t>
            </a:r>
          </a:p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EM SÍLABA RADICAL TEU NOME SELE.</a:t>
            </a:r>
            <a:endParaRPr lang="pt-BR" sz="2000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75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000">
        <p14:switch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3.1 - Amor\03 - Romance (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64704"/>
            <a:ext cx="4968552" cy="54006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Quadro 4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39752" y="18864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8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36512" y="652534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Rage Italic" pitchFamily="66" charset="0"/>
              </a:rPr>
              <a:t>W@l</a:t>
            </a:r>
            <a:endParaRPr lang="pt-BR" sz="24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2485345"/>
            <a:ext cx="70567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O ÚMIDO DO ORVALHO FLUI  NO ALVOR</a:t>
            </a:r>
          </a:p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VAZA INCONTROLÁVEL O SENTIMENTO</a:t>
            </a:r>
          </a:p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A ALMA DISFARÇA MISTÉRIOS DE AMOR. </a:t>
            </a:r>
            <a:endParaRPr lang="pt-BR" sz="2000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75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0">
        <p14:switch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3.1 - Amor\03 - Romance (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64704"/>
            <a:ext cx="4968552" cy="54006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Quadro 4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39752" y="18864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8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36512" y="652534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Rage Italic" pitchFamily="66" charset="0"/>
              </a:rPr>
              <a:t>W@l</a:t>
            </a:r>
            <a:endParaRPr lang="pt-BR" sz="24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2485345"/>
            <a:ext cx="7344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OCULTO CONFUSO O ÂMAGO SEDENTO</a:t>
            </a:r>
          </a:p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EMBARGA ELOQUENTE FREMIR SEDUTOR</a:t>
            </a:r>
          </a:p>
          <a:p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VEM! EVADE SEM DEMORA. AMOR SELETO. </a:t>
            </a:r>
            <a:endParaRPr lang="pt-BR" sz="2000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9512" y="3861048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75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0">
        <p14:switch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4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3.1 - Amor\03 - Romance (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64704"/>
            <a:ext cx="4968552" cy="54006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Quadro 4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39752" y="18864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8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36512" y="652534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Rage Italic" pitchFamily="66" charset="0"/>
              </a:rPr>
              <a:t>W@l</a:t>
            </a:r>
            <a:endParaRPr lang="pt-BR" sz="24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419872" y="836712"/>
            <a:ext cx="20750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CRÉDITOS</a:t>
            </a:r>
            <a:endParaRPr lang="pt-BR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71600" y="2708920"/>
            <a:ext cx="50045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TEXTO DE MA SOCORRO</a:t>
            </a:r>
          </a:p>
          <a:p>
            <a:pPr algn="ctr"/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MARCOLÂNDIA – PI</a:t>
            </a:r>
          </a:p>
          <a:p>
            <a:pPr algn="ctr"/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MÚSICA: TUA (Violinos Mágicos)</a:t>
            </a:r>
          </a:p>
          <a:p>
            <a:pPr algn="ctr"/>
            <a:r>
              <a:rPr lang="pt-BR" sz="20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FORMATAÇÃO: </a:t>
            </a:r>
            <a:r>
              <a:rPr lang="pt-BR" sz="2800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endParaRPr lang="pt-BR" sz="2000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75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0">
        <p14:switch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3.1 - Amor\03 - Romance (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64704"/>
            <a:ext cx="4968552" cy="54006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Quadro 4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39752" y="18864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8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36512" y="652534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Rage Italic" pitchFamily="66" charset="0"/>
              </a:rPr>
              <a:t>W@l</a:t>
            </a:r>
            <a:endParaRPr lang="pt-BR" sz="24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31640" y="2852936"/>
            <a:ext cx="5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RESPEITE OS DIREITOS AUTORAIS DE MA SOCORRO. NÃO RETIRE E NEM ADULTERE SEUS CRÉDITOS. </a:t>
            </a:r>
            <a:endParaRPr lang="pt-BR" sz="2000" b="1" i="1" u="sng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75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14:switch dir="r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3.1 - Amor\03 - Romance (1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64704"/>
            <a:ext cx="4968552" cy="54006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Quadro 4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39752" y="18864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8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36512" y="652534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Rage Italic" pitchFamily="66" charset="0"/>
              </a:rPr>
              <a:t>W@l</a:t>
            </a:r>
            <a:endParaRPr lang="pt-BR" sz="24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 rot="19501282">
            <a:off x="-81000" y="2967335"/>
            <a:ext cx="89220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www.sergrasan.com/masocorropoesiaslides</a:t>
            </a:r>
            <a:endParaRPr lang="pt-BR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1259632" y="2132856"/>
            <a:ext cx="2133600" cy="365125"/>
          </a:xfrm>
        </p:spPr>
        <p:txBody>
          <a:bodyPr/>
          <a:lstStyle/>
          <a:p>
            <a:pPr algn="ctr"/>
            <a:fld id="{C370C60F-8201-4048-8216-D9B4B8C045BF}" type="datetime2">
              <a:rPr lang="pt-BR" sz="2400" b="1" i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terça-feira, 29 de julho de 2014</a:t>
            </a:fld>
            <a:endParaRPr lang="pt-BR" sz="2400" b="1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675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516">
        <p14:switch dir="r"/>
      </p:transition>
    </mc:Choice>
    <mc:Fallback>
      <p:transition spd="slow" advTm="75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190</Words>
  <Application>Microsoft Office PowerPoint</Application>
  <PresentationFormat>Apresentação na tela (4:3)</PresentationFormat>
  <Paragraphs>43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6</cp:revision>
  <dcterms:created xsi:type="dcterms:W3CDTF">2014-07-29T02:30:56Z</dcterms:created>
  <dcterms:modified xsi:type="dcterms:W3CDTF">2014-07-29T03:24:21Z</dcterms:modified>
</cp:coreProperties>
</file>