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s2lHnECKNZ5GbnNzGGDiA==" hashData="dC6YxW/qtFNUlqGs1vnMg64Mp9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EC950-F740-4102-ADD5-0DE16F5C928D}" type="datetimeFigureOut">
              <a:rPr lang="pt-BR" smtClean="0"/>
              <a:t>06/10/2016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081605-8AE6-4927-BEB6-9FF42746B8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913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81605-8AE6-4927-BEB6-9FF42746B84A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145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5F642-4057-4C82-9A35-AEF16E6C9CDD}" type="datetimeFigureOut">
              <a:rPr lang="pt-BR" smtClean="0"/>
              <a:t>06/10/2016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1B3E-A910-473A-A85C-24B0F9C0C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0188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5F642-4057-4C82-9A35-AEF16E6C9CDD}" type="datetimeFigureOut">
              <a:rPr lang="pt-BR" smtClean="0"/>
              <a:t>06/10/2016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1B3E-A910-473A-A85C-24B0F9C0C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4604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5F642-4057-4C82-9A35-AEF16E6C9CDD}" type="datetimeFigureOut">
              <a:rPr lang="pt-BR" smtClean="0"/>
              <a:t>06/10/2016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1B3E-A910-473A-A85C-24B0F9C0C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685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5F642-4057-4C82-9A35-AEF16E6C9CDD}" type="datetimeFigureOut">
              <a:rPr lang="pt-BR" smtClean="0"/>
              <a:t>06/10/2016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1B3E-A910-473A-A85C-24B0F9C0C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7956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5F642-4057-4C82-9A35-AEF16E6C9CDD}" type="datetimeFigureOut">
              <a:rPr lang="pt-BR" smtClean="0"/>
              <a:t>06/10/2016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1B3E-A910-473A-A85C-24B0F9C0C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868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5F642-4057-4C82-9A35-AEF16E6C9CDD}" type="datetimeFigureOut">
              <a:rPr lang="pt-BR" smtClean="0"/>
              <a:t>06/10/2016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1B3E-A910-473A-A85C-24B0F9C0C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0483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5F642-4057-4C82-9A35-AEF16E6C9CDD}" type="datetimeFigureOut">
              <a:rPr lang="pt-BR" smtClean="0"/>
              <a:t>06/10/2016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1B3E-A910-473A-A85C-24B0F9C0C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552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5F642-4057-4C82-9A35-AEF16E6C9CDD}" type="datetimeFigureOut">
              <a:rPr lang="pt-BR" smtClean="0"/>
              <a:t>06/10/2016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1B3E-A910-473A-A85C-24B0F9C0C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982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5F642-4057-4C82-9A35-AEF16E6C9CDD}" type="datetimeFigureOut">
              <a:rPr lang="pt-BR" smtClean="0"/>
              <a:t>06/10/2016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1B3E-A910-473A-A85C-24B0F9C0C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3061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5F642-4057-4C82-9A35-AEF16E6C9CDD}" type="datetimeFigureOut">
              <a:rPr lang="pt-BR" smtClean="0"/>
              <a:t>06/10/2016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1B3E-A910-473A-A85C-24B0F9C0C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0822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5F642-4057-4C82-9A35-AEF16E6C9CDD}" type="datetimeFigureOut">
              <a:rPr lang="pt-BR" smtClean="0"/>
              <a:t>06/10/2016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1B3E-A910-473A-A85C-24B0F9C0C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8247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5F642-4057-4C82-9A35-AEF16E6C9CDD}" type="datetimeFigureOut">
              <a:rPr lang="pt-BR" smtClean="0"/>
              <a:t>06/10/2016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01B3E-A910-473A-A85C-24B0F9C0C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064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2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4642246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2115171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563888" y="1628800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Poesias Slides</a:t>
            </a:r>
            <a:endParaRPr lang="pt-BR" sz="36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264595" y="3833172"/>
            <a:ext cx="577190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ura MT Script Capitals" pitchFamily="66" charset="0"/>
              </a:rPr>
              <a:t>Secreta Visão</a:t>
            </a:r>
            <a:endParaRPr lang="pt-BR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7504" y="6309320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Automático</a:t>
            </a:r>
            <a:endParaRPr lang="pt-BR" sz="3600" dirty="0">
              <a:solidFill>
                <a:schemeClr val="accent6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283968" y="5589240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err="1" smtClean="0">
                <a:solidFill>
                  <a:srgbClr val="FFFF00"/>
                </a:solidFill>
                <a:latin typeface="Magneto" pitchFamily="82" charset="0"/>
              </a:rPr>
              <a:t>Ma</a:t>
            </a:r>
            <a:r>
              <a:rPr lang="pt-BR" sz="3600" dirty="0" smtClean="0">
                <a:solidFill>
                  <a:srgbClr val="FFFF00"/>
                </a:solidFill>
                <a:latin typeface="Magneto" pitchFamily="82" charset="0"/>
              </a:rPr>
              <a:t> Socorro</a:t>
            </a:r>
            <a:endParaRPr lang="pt-BR" sz="3600" dirty="0">
              <a:solidFill>
                <a:srgbClr val="FFFF00"/>
              </a:solidFill>
              <a:latin typeface="Magneto" pitchFamily="8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1548680" y="6926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8481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9000">
        <p14:glitter pattern="hexagon"/>
        <p:sndAc>
          <p:stSnd loop="1">
            <p:snd r:embed="rId2" name="Cortazar - Love Spell.wav"/>
          </p:stSnd>
        </p:sndAc>
      </p:transition>
    </mc:Choice>
    <mc:Fallback>
      <p:transition spd="slow" advTm="9000">
        <p:fade/>
        <p:sndAc>
          <p:stSnd loop="1">
            <p:snd r:embed="rId2" name="Cortazar - Love Spe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5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5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4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2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4642246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2115171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851920" y="2609617"/>
            <a:ext cx="61926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 brecha raios rasgando segredos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Suave miragem reluz além-mar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Separa o véu: súbito despertar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Intenso rio. Desejos profundos.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636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7000">
        <p14:glitter dir="r" pattern="hexago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2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4642246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2115171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707904" y="2780928"/>
            <a:ext cx="51125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Incrível  escudo alquímico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Atrai-me belo espaço mágico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 fenda enfeites brilham mistério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Olhar cobiça linda átrio vazio.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636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7000">
        <p14:glitter pattern="hexago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2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4642246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2115171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707904" y="3068960"/>
            <a:ext cx="504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Súplica voa na luz do amanhecer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Oh! Secreta visão  incandescente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Abrasa adorável entardecer.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636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3000">
        <p14:glitter dir="r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2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4642246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2115171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707904" y="3140968"/>
            <a:ext cx="51845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Inunda rio do amor docemente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Alabastro de mel. Entardecer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Como hipnose o coração: Amo-te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40152" y="4293096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gneto" pitchFamily="82" charset="0"/>
              </a:rPr>
              <a:t>Ma</a:t>
            </a:r>
            <a:r>
              <a:rPr lang="pt-BR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gneto" pitchFamily="82" charset="0"/>
              </a:rPr>
              <a:t> Socorro</a:t>
            </a:r>
            <a:endParaRPr lang="pt-BR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gneto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636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5000">
        <p14:glitter pattern="hexagon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2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4642246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2115171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2061" y="404664"/>
            <a:ext cx="20601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Créditos</a:t>
            </a:r>
            <a:endParaRPr lang="pt-BR" sz="54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707904" y="2996952"/>
            <a:ext cx="51125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solidFill>
                  <a:srgbClr val="FF9966"/>
                </a:solidFill>
                <a:latin typeface="Arial Black" pitchFamily="34" charset="0"/>
              </a:rPr>
              <a:t>TEXTOS DE MA SOCORRO</a:t>
            </a:r>
          </a:p>
          <a:p>
            <a:pPr algn="ctr"/>
            <a:r>
              <a:rPr lang="pt-BR" sz="2000" i="1" dirty="0" smtClean="0">
                <a:solidFill>
                  <a:srgbClr val="FF9966"/>
                </a:solidFill>
                <a:latin typeface="Arial Black" pitchFamily="34" charset="0"/>
              </a:rPr>
              <a:t>MARCOLÂNDIA – PI</a:t>
            </a:r>
          </a:p>
          <a:p>
            <a:pPr algn="ctr"/>
            <a:endParaRPr lang="pt-BR" sz="2000" i="1" dirty="0" smtClean="0">
              <a:solidFill>
                <a:srgbClr val="FF9966"/>
              </a:solidFill>
              <a:latin typeface="Arial Black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707904" y="5229200"/>
            <a:ext cx="51125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RETIRANDO E NEM ADULTERANDO SEUS CRÉDITOS. 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5636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2000">
        <p14:glitter dir="r" pattern="hexago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2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4642246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2115171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851920" y="3212976"/>
            <a:ext cx="48965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Script MT Bold" pitchFamily="66" charset="0"/>
              </a:rPr>
              <a:t>Formatação: </a:t>
            </a:r>
            <a:r>
              <a:rPr lang="pt-BR" sz="2800" dirty="0" err="1" smtClean="0">
                <a:solidFill>
                  <a:schemeClr val="bg1"/>
                </a:solidFill>
                <a:latin typeface="Script MT Bold" pitchFamily="66" charset="0"/>
              </a:rPr>
              <a:t>Wal</a:t>
            </a:r>
            <a:r>
              <a:rPr lang="pt-BR" sz="2800" dirty="0" smtClean="0">
                <a:solidFill>
                  <a:schemeClr val="bg1"/>
                </a:solidFill>
                <a:latin typeface="Script MT Bold" pitchFamily="66" charset="0"/>
              </a:rPr>
              <a:t>. 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Script MT Bold" pitchFamily="66" charset="0"/>
              </a:rPr>
              <a:t>Música: Love Spell (Ernesto </a:t>
            </a:r>
            <a:r>
              <a:rPr lang="pt-BR" sz="2800" dirty="0" err="1" smtClean="0">
                <a:solidFill>
                  <a:schemeClr val="bg1"/>
                </a:solidFill>
                <a:latin typeface="Script MT Bold" pitchFamily="66" charset="0"/>
              </a:rPr>
              <a:t>Cortazar</a:t>
            </a:r>
            <a:r>
              <a:rPr lang="pt-BR" sz="2800" dirty="0" smtClean="0">
                <a:solidFill>
                  <a:schemeClr val="bg1"/>
                </a:solidFill>
                <a:latin typeface="Script MT Bold" pitchFamily="66" charset="0"/>
              </a:rPr>
              <a:t>)</a:t>
            </a:r>
            <a:endParaRPr lang="pt-BR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636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9000">
        <p14:glitter pattern="hexagon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2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4642246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4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5366" y="2115171"/>
            <a:ext cx="4457700" cy="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 rot="20292533">
            <a:off x="-276641" y="2287078"/>
            <a:ext cx="9502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5400" b="1" u="sng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www.sergrasan.com/masocorropoesiaslides</a:t>
            </a:r>
            <a:endParaRPr lang="pt-BR" sz="5400" b="1" u="sng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5102696" y="4725144"/>
            <a:ext cx="2133600" cy="365125"/>
          </a:xfrm>
        </p:spPr>
        <p:txBody>
          <a:bodyPr/>
          <a:lstStyle/>
          <a:p>
            <a:pPr algn="ctr"/>
            <a:fld id="{BD95802F-1208-4A9D-BB0F-3F1B24F43949}" type="datetime2">
              <a:rPr lang="pt-BR" sz="24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pPr algn="ctr"/>
              <a:t>quinta-feira, 6 de outubro de 2016</a:t>
            </a:fld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636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5609">
        <p14:glitter dir="r" pattern="hexagon"/>
      </p:transition>
    </mc:Choice>
    <mc:Fallback>
      <p:transition spd="slow" advTm="56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120</Words>
  <Application>Microsoft Office PowerPoint</Application>
  <PresentationFormat>Apresentação na tela (4:3)</PresentationFormat>
  <Paragraphs>28</Paragraphs>
  <Slides>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7</cp:revision>
  <dcterms:created xsi:type="dcterms:W3CDTF">2016-10-07T01:50:21Z</dcterms:created>
  <dcterms:modified xsi:type="dcterms:W3CDTF">2016-10-07T02:59:26Z</dcterms:modified>
</cp:coreProperties>
</file>