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p+kLklrs0KY5vUiZ1qgOBg==" hashData="6iHNxm+GXrB5jcnmp8nj1/vfFh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6" d="100"/>
          <a:sy n="56" d="100"/>
        </p:scale>
        <p:origin x="-708" y="-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1C2EF7-28A5-4B38-83D5-A5D9F5579E10}" type="datetimeFigureOut">
              <a:rPr lang="pt-BR" smtClean="0"/>
              <a:t>17/07/2014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C23C329-5CC1-4AC6-BC63-BCD5E5A9D63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869425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23C329-5CC1-4AC6-BC63-BCD5E5A9D632}" type="slidenum">
              <a:rPr lang="pt-BR" smtClean="0"/>
              <a:t>8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068536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0E0C6-F572-4093-9969-A05E45B90B95}" type="datetimeFigureOut">
              <a:rPr lang="pt-BR" smtClean="0"/>
              <a:t>17/07/2014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27B0C7-1B2D-4430-B9D0-9471FAE53E0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052963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shred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0E0C6-F572-4093-9969-A05E45B90B95}" type="datetimeFigureOut">
              <a:rPr lang="pt-BR" smtClean="0"/>
              <a:t>17/07/2014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27B0C7-1B2D-4430-B9D0-9471FAE53E0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404389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shred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0E0C6-F572-4093-9969-A05E45B90B95}" type="datetimeFigureOut">
              <a:rPr lang="pt-BR" smtClean="0"/>
              <a:t>17/07/2014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27B0C7-1B2D-4430-B9D0-9471FAE53E0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897360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shred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0E0C6-F572-4093-9969-A05E45B90B95}" type="datetimeFigureOut">
              <a:rPr lang="pt-BR" smtClean="0"/>
              <a:t>17/07/2014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27B0C7-1B2D-4430-B9D0-9471FAE53E0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107352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shred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0E0C6-F572-4093-9969-A05E45B90B95}" type="datetimeFigureOut">
              <a:rPr lang="pt-BR" smtClean="0"/>
              <a:t>17/07/2014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27B0C7-1B2D-4430-B9D0-9471FAE53E0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910084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shred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0E0C6-F572-4093-9969-A05E45B90B95}" type="datetimeFigureOut">
              <a:rPr lang="pt-BR" smtClean="0"/>
              <a:t>17/07/2014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27B0C7-1B2D-4430-B9D0-9471FAE53E0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31749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shred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0E0C6-F572-4093-9969-A05E45B90B95}" type="datetimeFigureOut">
              <a:rPr lang="pt-BR" smtClean="0"/>
              <a:t>17/07/2014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27B0C7-1B2D-4430-B9D0-9471FAE53E0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167112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shred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0E0C6-F572-4093-9969-A05E45B90B95}" type="datetimeFigureOut">
              <a:rPr lang="pt-BR" smtClean="0"/>
              <a:t>17/07/2014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27B0C7-1B2D-4430-B9D0-9471FAE53E0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427690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shred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0E0C6-F572-4093-9969-A05E45B90B95}" type="datetimeFigureOut">
              <a:rPr lang="pt-BR" smtClean="0"/>
              <a:t>17/07/2014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27B0C7-1B2D-4430-B9D0-9471FAE53E0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626410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shred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0E0C6-F572-4093-9969-A05E45B90B95}" type="datetimeFigureOut">
              <a:rPr lang="pt-BR" smtClean="0"/>
              <a:t>17/07/2014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27B0C7-1B2D-4430-B9D0-9471FAE53E0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534561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shred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0E0C6-F572-4093-9969-A05E45B90B95}" type="datetimeFigureOut">
              <a:rPr lang="pt-BR" smtClean="0"/>
              <a:t>17/07/2014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27B0C7-1B2D-4430-B9D0-9471FAE53E0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633521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shred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F0E0C6-F572-4093-9969-A05E45B90B95}" type="datetimeFigureOut">
              <a:rPr lang="pt-BR" smtClean="0"/>
              <a:t>17/07/2014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27B0C7-1B2D-4430-B9D0-9471FAE53E0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564418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000">
        <p14:shred/>
      </p:transition>
    </mc:Choice>
    <mc:Fallback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D:\02.3 - Letters Fadas e Anjos\02 - Letters Fadas e Anjos (36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32656"/>
            <a:ext cx="8352928" cy="6048672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D:\07.1 - Acessorios JPG\07 Acessorios JPG (102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3361258" y="3081338"/>
            <a:ext cx="7344817" cy="695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8" descr="D:\07.1 - Acessorios JPG\07 Acessorios JPG (102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 flipV="1">
            <a:off x="5139877" y="3132781"/>
            <a:ext cx="7344817" cy="7364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8" descr="D:\07.1 - Acessorios JPG\07 Acessorios JPG (102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V="1">
            <a:off x="658814" y="6148930"/>
            <a:ext cx="7785244" cy="7364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8" descr="D:\07.1 - Acessorios JPG\07 Acessorios JPG (102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58813" y="-55205"/>
            <a:ext cx="7785245" cy="7757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3275856" y="-36676"/>
            <a:ext cx="64087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err="1" smtClean="0">
                <a:solidFill>
                  <a:schemeClr val="bg1"/>
                </a:solidFill>
                <a:latin typeface="Matura MT Script Capitals" pitchFamily="66" charset="0"/>
              </a:rPr>
              <a:t>Ma</a:t>
            </a:r>
            <a:r>
              <a:rPr lang="pt-BR" dirty="0" smtClean="0">
                <a:solidFill>
                  <a:schemeClr val="bg1"/>
                </a:solidFill>
                <a:latin typeface="Matura MT Script Capitals" pitchFamily="66" charset="0"/>
              </a:rPr>
              <a:t> Socorro Poesia Slides</a:t>
            </a:r>
            <a:endParaRPr lang="pt-BR" dirty="0">
              <a:solidFill>
                <a:schemeClr val="bg1"/>
              </a:solidFill>
              <a:latin typeface="Matura MT Script Capitals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539552" y="6577607"/>
            <a:ext cx="5904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dirty="0" smtClean="0">
                <a:solidFill>
                  <a:schemeClr val="bg1"/>
                </a:solidFill>
                <a:latin typeface="Andalus" pitchFamily="18" charset="-78"/>
                <a:cs typeface="Andalus" pitchFamily="18" charset="-78"/>
              </a:rPr>
              <a:t>Formatação: </a:t>
            </a:r>
            <a:r>
              <a:rPr lang="pt-BR" sz="1400" dirty="0" err="1" smtClean="0">
                <a:solidFill>
                  <a:schemeClr val="bg1"/>
                </a:solidFill>
                <a:latin typeface="Andalus" pitchFamily="18" charset="-78"/>
                <a:cs typeface="Andalus" pitchFamily="18" charset="-78"/>
              </a:rPr>
              <a:t>W@l</a:t>
            </a:r>
            <a:endParaRPr lang="pt-BR" sz="1400" dirty="0">
              <a:solidFill>
                <a:schemeClr val="bg1"/>
              </a:solidFill>
              <a:latin typeface="Andalus" pitchFamily="18" charset="-78"/>
              <a:cs typeface="Andalus" pitchFamily="18" charset="-78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3995936" y="1772816"/>
            <a:ext cx="446449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b="1" i="1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ckwell Extra Bold" pitchFamily="18" charset="0"/>
              </a:rPr>
              <a:t>Amor </a:t>
            </a:r>
          </a:p>
          <a:p>
            <a:pPr algn="ctr"/>
            <a:r>
              <a:rPr lang="pt-BR" sz="6000" b="1" i="1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ckwell Extra Bold" pitchFamily="18" charset="0"/>
              </a:rPr>
              <a:t>E</a:t>
            </a:r>
          </a:p>
          <a:p>
            <a:pPr algn="ctr"/>
            <a:r>
              <a:rPr lang="pt-BR" sz="6000" b="1" i="1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ckwell Extra Bold" pitchFamily="18" charset="0"/>
              </a:rPr>
              <a:t>Alma</a:t>
            </a:r>
            <a:endParaRPr lang="pt-BR" sz="6000" b="1" i="1" dirty="0">
              <a:solidFill>
                <a:schemeClr val="accent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3995936" y="5229200"/>
            <a:ext cx="43204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Ma</a:t>
            </a:r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 Socorro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6588224" y="5786100"/>
            <a:ext cx="30243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smtClean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gi" pitchFamily="82" charset="0"/>
              </a:rPr>
              <a:t>Automático</a:t>
            </a:r>
            <a:endParaRPr lang="pt-BR" sz="2800" b="1" dirty="0">
              <a:solidFill>
                <a:schemeClr val="bg2">
                  <a:lumMod val="9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igi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53141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0000">
        <p14:shred/>
        <p:sndAc>
          <p:stSnd loop="1">
            <p:snd r:embed="rId2" name="09 BESAME MUCHO.wav"/>
          </p:stSnd>
        </p:sndAc>
      </p:transition>
    </mc:Choice>
    <mc:Fallback>
      <p:transition spd="slow" advTm="10000">
        <p:fade/>
        <p:sndAc>
          <p:stSnd loop="1">
            <p:snd r:embed="rId2" name="09 BESAME MUCH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4" dur="225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750"/>
                            </p:stCondLst>
                            <p:childTnLst>
                              <p:par>
                                <p:cTn id="26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735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D:\02.3 - Letters Fadas e Anjos\02 - Letters Fadas e Anjos (36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32656"/>
            <a:ext cx="8352928" cy="6048672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D:\07.1 - Acessorios JPG\07 Acessorios JPG (102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3361258" y="3081338"/>
            <a:ext cx="7344817" cy="695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8" descr="D:\07.1 - Acessorios JPG\07 Acessorios JPG (102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 flipV="1">
            <a:off x="5139877" y="3132781"/>
            <a:ext cx="7344817" cy="7364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8" descr="D:\07.1 - Acessorios JPG\07 Acessorios JPG (102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V="1">
            <a:off x="658814" y="6148930"/>
            <a:ext cx="7785244" cy="7364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8" descr="D:\07.1 - Acessorios JPG\07 Acessorios JPG (102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58813" y="-55205"/>
            <a:ext cx="7785245" cy="7757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3275856" y="-36676"/>
            <a:ext cx="64087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err="1" smtClean="0">
                <a:solidFill>
                  <a:schemeClr val="bg1"/>
                </a:solidFill>
                <a:latin typeface="Matura MT Script Capitals" pitchFamily="66" charset="0"/>
              </a:rPr>
              <a:t>Ma</a:t>
            </a:r>
            <a:r>
              <a:rPr lang="pt-BR" dirty="0" smtClean="0">
                <a:solidFill>
                  <a:schemeClr val="bg1"/>
                </a:solidFill>
                <a:latin typeface="Matura MT Script Capitals" pitchFamily="66" charset="0"/>
              </a:rPr>
              <a:t> Socorro Poesia Slides</a:t>
            </a:r>
            <a:endParaRPr lang="pt-BR" dirty="0">
              <a:solidFill>
                <a:schemeClr val="bg1"/>
              </a:solidFill>
              <a:latin typeface="Matura MT Script Capitals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539552" y="6577607"/>
            <a:ext cx="5904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dirty="0" smtClean="0">
                <a:solidFill>
                  <a:schemeClr val="bg1"/>
                </a:solidFill>
                <a:latin typeface="Andalus" pitchFamily="18" charset="-78"/>
                <a:cs typeface="Andalus" pitchFamily="18" charset="-78"/>
              </a:rPr>
              <a:t>Formatação: </a:t>
            </a:r>
            <a:r>
              <a:rPr lang="pt-BR" sz="1400" dirty="0" err="1" smtClean="0">
                <a:solidFill>
                  <a:schemeClr val="bg1"/>
                </a:solidFill>
                <a:latin typeface="Andalus" pitchFamily="18" charset="-78"/>
                <a:cs typeface="Andalus" pitchFamily="18" charset="-78"/>
              </a:rPr>
              <a:t>W@l</a:t>
            </a:r>
            <a:endParaRPr lang="pt-BR" sz="1400" dirty="0">
              <a:solidFill>
                <a:schemeClr val="bg1"/>
              </a:solidFill>
              <a:latin typeface="Andalus" pitchFamily="18" charset="-78"/>
              <a:cs typeface="Andalus" pitchFamily="18" charset="-78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4156325" y="2537609"/>
            <a:ext cx="480816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itchFamily="18" charset="-78"/>
                <a:cs typeface="Andalus" pitchFamily="18" charset="-78"/>
              </a:rPr>
              <a:t>Só o amor atenua. Coração partido</a:t>
            </a:r>
          </a:p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itchFamily="18" charset="-78"/>
                <a:cs typeface="Andalus" pitchFamily="18" charset="-78"/>
              </a:rPr>
              <a:t>Supera a saudade de um amor alado</a:t>
            </a:r>
          </a:p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itchFamily="18" charset="-78"/>
                <a:cs typeface="Andalus" pitchFamily="18" charset="-78"/>
              </a:rPr>
              <a:t>Explode nos ares. Amo-te! Meu  amado.</a:t>
            </a:r>
          </a:p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itchFamily="18" charset="-78"/>
                <a:cs typeface="Andalus" pitchFamily="18" charset="-78"/>
              </a:rPr>
              <a:t>Deixou-me sozinho. Estou ferido. 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dalus" pitchFamily="18" charset="-78"/>
              <a:cs typeface="Andalus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9022617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4000">
        <p14:shred/>
      </p:transition>
    </mc:Choice>
    <mc:Fallback>
      <p:transition spd="slow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4" dur="225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750"/>
                            </p:stCondLst>
                            <p:childTnLst>
                              <p:par>
                                <p:cTn id="2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6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6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D:\02.3 - Letters Fadas e Anjos\02 - Letters Fadas e Anjos (36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32656"/>
            <a:ext cx="8352928" cy="6048672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D:\07.1 - Acessorios JPG\07 Acessorios JPG (102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3361258" y="3081338"/>
            <a:ext cx="7344817" cy="695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8" descr="D:\07.1 - Acessorios JPG\07 Acessorios JPG (102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 flipV="1">
            <a:off x="5139877" y="3132781"/>
            <a:ext cx="7344817" cy="7364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8" descr="D:\07.1 - Acessorios JPG\07 Acessorios JPG (102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V="1">
            <a:off x="658814" y="6148930"/>
            <a:ext cx="7785244" cy="7364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8" descr="D:\07.1 - Acessorios JPG\07 Acessorios JPG (102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58813" y="-55205"/>
            <a:ext cx="7785245" cy="7757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3275856" y="-36676"/>
            <a:ext cx="64087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err="1" smtClean="0">
                <a:solidFill>
                  <a:schemeClr val="bg1"/>
                </a:solidFill>
                <a:latin typeface="Matura MT Script Capitals" pitchFamily="66" charset="0"/>
              </a:rPr>
              <a:t>Ma</a:t>
            </a:r>
            <a:r>
              <a:rPr lang="pt-BR" dirty="0" smtClean="0">
                <a:solidFill>
                  <a:schemeClr val="bg1"/>
                </a:solidFill>
                <a:latin typeface="Matura MT Script Capitals" pitchFamily="66" charset="0"/>
              </a:rPr>
              <a:t> Socorro Poesia Slides</a:t>
            </a:r>
            <a:endParaRPr lang="pt-BR" dirty="0">
              <a:solidFill>
                <a:schemeClr val="bg1"/>
              </a:solidFill>
              <a:latin typeface="Matura MT Script Capitals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539552" y="6577607"/>
            <a:ext cx="5904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dirty="0" smtClean="0">
                <a:solidFill>
                  <a:schemeClr val="bg1"/>
                </a:solidFill>
                <a:latin typeface="Andalus" pitchFamily="18" charset="-78"/>
                <a:cs typeface="Andalus" pitchFamily="18" charset="-78"/>
              </a:rPr>
              <a:t>Formatação: </a:t>
            </a:r>
            <a:r>
              <a:rPr lang="pt-BR" sz="1400" dirty="0" err="1" smtClean="0">
                <a:solidFill>
                  <a:schemeClr val="bg1"/>
                </a:solidFill>
                <a:latin typeface="Andalus" pitchFamily="18" charset="-78"/>
                <a:cs typeface="Andalus" pitchFamily="18" charset="-78"/>
              </a:rPr>
              <a:t>W@l</a:t>
            </a:r>
            <a:endParaRPr lang="pt-BR" sz="1400" dirty="0">
              <a:solidFill>
                <a:schemeClr val="bg1"/>
              </a:solidFill>
              <a:latin typeface="Andalus" pitchFamily="18" charset="-78"/>
              <a:cs typeface="Andalus" pitchFamily="18" charset="-78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4156326" y="2537609"/>
            <a:ext cx="502418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itchFamily="18" charset="-78"/>
                <a:cs typeface="Andalus" pitchFamily="18" charset="-78"/>
              </a:rPr>
              <a:t>Esvoaça o sonho mesmo sofrido</a:t>
            </a:r>
          </a:p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itchFamily="18" charset="-78"/>
                <a:cs typeface="Andalus" pitchFamily="18" charset="-78"/>
              </a:rPr>
              <a:t>Triste, sem ânimo, abandonado</a:t>
            </a:r>
          </a:p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itchFamily="18" charset="-78"/>
                <a:cs typeface="Andalus" pitchFamily="18" charset="-78"/>
              </a:rPr>
              <a:t>Chorei baixinho. Coração apaixonado</a:t>
            </a:r>
          </a:p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itchFamily="18" charset="-78"/>
                <a:cs typeface="Andalus" pitchFamily="18" charset="-78"/>
              </a:rPr>
              <a:t>Volto ao tempo sem o ter conhecido. 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dalus" pitchFamily="18" charset="-78"/>
              <a:cs typeface="Andalus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9022617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4000">
        <p14:shred/>
      </p:transition>
    </mc:Choice>
    <mc:Fallback>
      <p:transition spd="slow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4" dur="225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750"/>
                            </p:stCondLst>
                            <p:childTnLst>
                              <p:par>
                                <p:cTn id="2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6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6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D:\02.3 - Letters Fadas e Anjos\02 - Letters Fadas e Anjos (36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32656"/>
            <a:ext cx="8352928" cy="6048672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D:\07.1 - Acessorios JPG\07 Acessorios JPG (102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3361258" y="3081338"/>
            <a:ext cx="7344817" cy="695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8" descr="D:\07.1 - Acessorios JPG\07 Acessorios JPG (102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 flipV="1">
            <a:off x="5139877" y="3132781"/>
            <a:ext cx="7344817" cy="7364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8" descr="D:\07.1 - Acessorios JPG\07 Acessorios JPG (102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V="1">
            <a:off x="658814" y="6148930"/>
            <a:ext cx="7785244" cy="7364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8" descr="D:\07.1 - Acessorios JPG\07 Acessorios JPG (102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58813" y="-55205"/>
            <a:ext cx="7785245" cy="7757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3275856" y="-36676"/>
            <a:ext cx="64087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err="1" smtClean="0">
                <a:solidFill>
                  <a:schemeClr val="bg1"/>
                </a:solidFill>
                <a:latin typeface="Matura MT Script Capitals" pitchFamily="66" charset="0"/>
              </a:rPr>
              <a:t>Ma</a:t>
            </a:r>
            <a:r>
              <a:rPr lang="pt-BR" dirty="0" smtClean="0">
                <a:solidFill>
                  <a:schemeClr val="bg1"/>
                </a:solidFill>
                <a:latin typeface="Matura MT Script Capitals" pitchFamily="66" charset="0"/>
              </a:rPr>
              <a:t> Socorro Poesia Slides</a:t>
            </a:r>
            <a:endParaRPr lang="pt-BR" dirty="0">
              <a:solidFill>
                <a:schemeClr val="bg1"/>
              </a:solidFill>
              <a:latin typeface="Matura MT Script Capitals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539552" y="6577607"/>
            <a:ext cx="5904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dirty="0" smtClean="0">
                <a:solidFill>
                  <a:schemeClr val="bg1"/>
                </a:solidFill>
                <a:latin typeface="Andalus" pitchFamily="18" charset="-78"/>
                <a:cs typeface="Andalus" pitchFamily="18" charset="-78"/>
              </a:rPr>
              <a:t>Formatação: </a:t>
            </a:r>
            <a:r>
              <a:rPr lang="pt-BR" sz="1400" dirty="0" err="1" smtClean="0">
                <a:solidFill>
                  <a:schemeClr val="bg1"/>
                </a:solidFill>
                <a:latin typeface="Andalus" pitchFamily="18" charset="-78"/>
                <a:cs typeface="Andalus" pitchFamily="18" charset="-78"/>
              </a:rPr>
              <a:t>W@l</a:t>
            </a:r>
            <a:endParaRPr lang="pt-BR" sz="1400" dirty="0">
              <a:solidFill>
                <a:schemeClr val="bg1"/>
              </a:solidFill>
              <a:latin typeface="Andalus" pitchFamily="18" charset="-78"/>
              <a:cs typeface="Andalus" pitchFamily="18" charset="-78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3779912" y="2485345"/>
            <a:ext cx="538422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itchFamily="18" charset="-78"/>
                <a:cs typeface="Andalus" pitchFamily="18" charset="-78"/>
              </a:rPr>
              <a:t>Vida polêmica. Implacável encanto</a:t>
            </a:r>
          </a:p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itchFamily="18" charset="-78"/>
                <a:cs typeface="Andalus" pitchFamily="18" charset="-78"/>
              </a:rPr>
              <a:t>Seduz-me instiga-me suscita tão somente</a:t>
            </a:r>
          </a:p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itchFamily="18" charset="-78"/>
                <a:cs typeface="Andalus" pitchFamily="18" charset="-78"/>
              </a:rPr>
              <a:t>Doce paixão agita... Amor e alma.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dalus" pitchFamily="18" charset="-78"/>
              <a:cs typeface="Andalus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9022617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1002">
        <p14:shred/>
      </p:transition>
    </mc:Choice>
    <mc:Fallback>
      <p:transition spd="slow" advTm="2100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4" dur="225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750"/>
                            </p:stCondLst>
                            <p:childTnLst>
                              <p:par>
                                <p:cTn id="2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6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6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D:\02.3 - Letters Fadas e Anjos\02 - Letters Fadas e Anjos (36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32656"/>
            <a:ext cx="8352928" cy="6048672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D:\07.1 - Acessorios JPG\07 Acessorios JPG (102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3361258" y="3081338"/>
            <a:ext cx="7344817" cy="695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8" descr="D:\07.1 - Acessorios JPG\07 Acessorios JPG (102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 flipV="1">
            <a:off x="5139877" y="3132781"/>
            <a:ext cx="7344817" cy="7364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8" descr="D:\07.1 - Acessorios JPG\07 Acessorios JPG (102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V="1">
            <a:off x="658814" y="6148930"/>
            <a:ext cx="7785244" cy="7364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8" descr="D:\07.1 - Acessorios JPG\07 Acessorios JPG (102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58813" y="-55205"/>
            <a:ext cx="7785245" cy="7757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3275856" y="-36676"/>
            <a:ext cx="64087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err="1" smtClean="0">
                <a:solidFill>
                  <a:schemeClr val="bg1"/>
                </a:solidFill>
                <a:latin typeface="Matura MT Script Capitals" pitchFamily="66" charset="0"/>
              </a:rPr>
              <a:t>Ma</a:t>
            </a:r>
            <a:r>
              <a:rPr lang="pt-BR" dirty="0" smtClean="0">
                <a:solidFill>
                  <a:schemeClr val="bg1"/>
                </a:solidFill>
                <a:latin typeface="Matura MT Script Capitals" pitchFamily="66" charset="0"/>
              </a:rPr>
              <a:t> Socorro Poesia Slides</a:t>
            </a:r>
            <a:endParaRPr lang="pt-BR" dirty="0">
              <a:solidFill>
                <a:schemeClr val="bg1"/>
              </a:solidFill>
              <a:latin typeface="Matura MT Script Capitals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539552" y="6577607"/>
            <a:ext cx="5904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dirty="0" smtClean="0">
                <a:solidFill>
                  <a:schemeClr val="bg1"/>
                </a:solidFill>
                <a:latin typeface="Andalus" pitchFamily="18" charset="-78"/>
                <a:cs typeface="Andalus" pitchFamily="18" charset="-78"/>
              </a:rPr>
              <a:t>Formatação: </a:t>
            </a:r>
            <a:r>
              <a:rPr lang="pt-BR" sz="1400" dirty="0" err="1" smtClean="0">
                <a:solidFill>
                  <a:schemeClr val="bg1"/>
                </a:solidFill>
                <a:latin typeface="Andalus" pitchFamily="18" charset="-78"/>
                <a:cs typeface="Andalus" pitchFamily="18" charset="-78"/>
              </a:rPr>
              <a:t>W@l</a:t>
            </a:r>
            <a:endParaRPr lang="pt-BR" sz="1400" dirty="0">
              <a:solidFill>
                <a:schemeClr val="bg1"/>
              </a:solidFill>
              <a:latin typeface="Andalus" pitchFamily="18" charset="-78"/>
              <a:cs typeface="Andalus" pitchFamily="18" charset="-78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3724278" y="2557353"/>
            <a:ext cx="545623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itchFamily="18" charset="-78"/>
                <a:cs typeface="Andalus" pitchFamily="18" charset="-78"/>
              </a:rPr>
              <a:t>O sol nos olhos encandeia neste momento</a:t>
            </a:r>
          </a:p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itchFamily="18" charset="-78"/>
                <a:cs typeface="Andalus" pitchFamily="18" charset="-78"/>
              </a:rPr>
              <a:t>Ouriça no pensamento insere na mente</a:t>
            </a:r>
          </a:p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itchFamily="18" charset="-78"/>
                <a:cs typeface="Andalus" pitchFamily="18" charset="-78"/>
              </a:rPr>
              <a:t>Como te amo! Dói o amor que me acalma.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dalus" pitchFamily="18" charset="-78"/>
              <a:cs typeface="Andalus" pitchFamily="18" charset="-78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5220072" y="3985900"/>
            <a:ext cx="41044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dirty="0" err="1" smtClean="0">
                <a:solidFill>
                  <a:schemeClr val="bg1"/>
                </a:solidFill>
                <a:latin typeface="Matura MT Script Capitals" pitchFamily="66" charset="0"/>
              </a:rPr>
              <a:t>Ma</a:t>
            </a:r>
            <a:r>
              <a:rPr lang="pt-BR" sz="2800" dirty="0" smtClean="0">
                <a:solidFill>
                  <a:schemeClr val="bg1"/>
                </a:solidFill>
                <a:latin typeface="Matura MT Script Capitals" pitchFamily="66" charset="0"/>
              </a:rPr>
              <a:t> Socorro</a:t>
            </a:r>
            <a:endParaRPr lang="pt-BR" sz="2800" dirty="0">
              <a:solidFill>
                <a:schemeClr val="bg1"/>
              </a:solidFill>
              <a:latin typeface="Matura MT Script Capital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22617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2000">
        <p14:shred/>
      </p:transition>
    </mc:Choice>
    <mc:Fallback>
      <p:transition spd="slow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4" dur="225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750"/>
                            </p:stCondLst>
                            <p:childTnLst>
                              <p:par>
                                <p:cTn id="2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6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6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6625"/>
                            </p:stCondLst>
                            <p:childTnLst>
                              <p:par>
                                <p:cTn id="33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D:\02.3 - Letters Fadas e Anjos\02 - Letters Fadas e Anjos (36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32656"/>
            <a:ext cx="8352928" cy="6048672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D:\07.1 - Acessorios JPG\07 Acessorios JPG (102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3361258" y="3081338"/>
            <a:ext cx="7344817" cy="695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8" descr="D:\07.1 - Acessorios JPG\07 Acessorios JPG (102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 flipV="1">
            <a:off x="5139877" y="3132781"/>
            <a:ext cx="7344817" cy="7364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8" descr="D:\07.1 - Acessorios JPG\07 Acessorios JPG (102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V="1">
            <a:off x="658814" y="6148930"/>
            <a:ext cx="7785244" cy="7364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8" descr="D:\07.1 - Acessorios JPG\07 Acessorios JPG (102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58813" y="-55205"/>
            <a:ext cx="7785245" cy="7757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3275856" y="-36676"/>
            <a:ext cx="64087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err="1" smtClean="0">
                <a:solidFill>
                  <a:schemeClr val="bg1"/>
                </a:solidFill>
                <a:latin typeface="Matura MT Script Capitals" pitchFamily="66" charset="0"/>
              </a:rPr>
              <a:t>Ma</a:t>
            </a:r>
            <a:r>
              <a:rPr lang="pt-BR" dirty="0" smtClean="0">
                <a:solidFill>
                  <a:schemeClr val="bg1"/>
                </a:solidFill>
                <a:latin typeface="Matura MT Script Capitals" pitchFamily="66" charset="0"/>
              </a:rPr>
              <a:t> Socorro Poesia Slides</a:t>
            </a:r>
            <a:endParaRPr lang="pt-BR" dirty="0">
              <a:solidFill>
                <a:schemeClr val="bg1"/>
              </a:solidFill>
              <a:latin typeface="Matura MT Script Capitals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539552" y="6577607"/>
            <a:ext cx="5904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dirty="0" smtClean="0">
                <a:solidFill>
                  <a:schemeClr val="bg1"/>
                </a:solidFill>
                <a:latin typeface="Andalus" pitchFamily="18" charset="-78"/>
                <a:cs typeface="Andalus" pitchFamily="18" charset="-78"/>
              </a:rPr>
              <a:t>Formatação: </a:t>
            </a:r>
            <a:r>
              <a:rPr lang="pt-BR" sz="1400" dirty="0" err="1" smtClean="0">
                <a:solidFill>
                  <a:schemeClr val="bg1"/>
                </a:solidFill>
                <a:latin typeface="Andalus" pitchFamily="18" charset="-78"/>
                <a:cs typeface="Andalus" pitchFamily="18" charset="-78"/>
              </a:rPr>
              <a:t>W@l</a:t>
            </a:r>
            <a:endParaRPr lang="pt-BR" sz="1400" dirty="0">
              <a:solidFill>
                <a:schemeClr val="bg1"/>
              </a:solidFill>
              <a:latin typeface="Andalus" pitchFamily="18" charset="-78"/>
              <a:cs typeface="Andalus" pitchFamily="18" charset="-78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3491880" y="908720"/>
            <a:ext cx="48245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dirty="0" smtClean="0">
                <a:solidFill>
                  <a:schemeClr val="bg1"/>
                </a:solidFill>
                <a:latin typeface="Rockwell Extra Bold" pitchFamily="18" charset="0"/>
              </a:rPr>
              <a:t>CRÉDITOS</a:t>
            </a:r>
            <a:endParaRPr lang="pt-BR" sz="2400" dirty="0">
              <a:solidFill>
                <a:schemeClr val="bg1"/>
              </a:solidFill>
              <a:latin typeface="Rockwell Extra Bold" pitchFamily="18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3707904" y="2780928"/>
            <a:ext cx="4464496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itchFamily="18" charset="-78"/>
                <a:cs typeface="Andalus" pitchFamily="18" charset="-78"/>
              </a:rPr>
              <a:t>TEXTO DE MA SOCORRO</a:t>
            </a:r>
          </a:p>
          <a:p>
            <a:pPr algn="ctr"/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itchFamily="18" charset="-78"/>
                <a:cs typeface="Andalus" pitchFamily="18" charset="-78"/>
              </a:rPr>
              <a:t>FONTE: INTERNET</a:t>
            </a:r>
          </a:p>
          <a:p>
            <a:pPr algn="ctr"/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itchFamily="18" charset="-78"/>
                <a:cs typeface="Andalus" pitchFamily="18" charset="-78"/>
              </a:rPr>
              <a:t>(enviado por e-mail pela própria autora)</a:t>
            </a:r>
          </a:p>
          <a:p>
            <a:pPr algn="ctr"/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itchFamily="18" charset="-78"/>
                <a:cs typeface="Andalus" pitchFamily="18" charset="-78"/>
              </a:rPr>
              <a:t>MÚSICA: BESAME MUCHO (Billy </a:t>
            </a:r>
            <a:r>
              <a:rPr lang="pt-BR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itchFamily="18" charset="-78"/>
                <a:cs typeface="Andalus" pitchFamily="18" charset="-78"/>
              </a:rPr>
              <a:t>Vaughn</a:t>
            </a:r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itchFamily="18" charset="-78"/>
                <a:cs typeface="Andalus" pitchFamily="18" charset="-78"/>
              </a:rPr>
              <a:t>)</a:t>
            </a:r>
          </a:p>
          <a:p>
            <a:pPr algn="ctr"/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itchFamily="18" charset="-78"/>
                <a:cs typeface="Andalus" pitchFamily="18" charset="-78"/>
              </a:rPr>
              <a:t>FORMATAÇÃO: </a:t>
            </a:r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ladimir Script" pitchFamily="66" charset="0"/>
                <a:cs typeface="Andalus" pitchFamily="18" charset="-78"/>
              </a:rPr>
              <a:t>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ladimir Script" pitchFamily="66" charset="0"/>
                <a:cs typeface="Andalus" pitchFamily="18" charset="-78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dalus" pitchFamily="18" charset="-78"/>
              <a:cs typeface="Andalus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9022617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2000">
        <p14:shred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4" dur="225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75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750"/>
                            </p:stCondLst>
                            <p:childTnLst>
                              <p:par>
                                <p:cTn id="32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D:\02.3 - Letters Fadas e Anjos\02 - Letters Fadas e Anjos (36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32656"/>
            <a:ext cx="8352928" cy="6048672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D:\07.1 - Acessorios JPG\07 Acessorios JPG (102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3361258" y="3081338"/>
            <a:ext cx="7344817" cy="695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8" descr="D:\07.1 - Acessorios JPG\07 Acessorios JPG (102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 flipV="1">
            <a:off x="5139877" y="3132781"/>
            <a:ext cx="7344817" cy="7364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8" descr="D:\07.1 - Acessorios JPG\07 Acessorios JPG (102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V="1">
            <a:off x="658814" y="6148930"/>
            <a:ext cx="7785244" cy="7364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8" descr="D:\07.1 - Acessorios JPG\07 Acessorios JPG (102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58813" y="-55205"/>
            <a:ext cx="7785245" cy="7757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3275856" y="-36676"/>
            <a:ext cx="64087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err="1" smtClean="0">
                <a:solidFill>
                  <a:schemeClr val="bg1"/>
                </a:solidFill>
                <a:latin typeface="Matura MT Script Capitals" pitchFamily="66" charset="0"/>
              </a:rPr>
              <a:t>Ma</a:t>
            </a:r>
            <a:r>
              <a:rPr lang="pt-BR" dirty="0" smtClean="0">
                <a:solidFill>
                  <a:schemeClr val="bg1"/>
                </a:solidFill>
                <a:latin typeface="Matura MT Script Capitals" pitchFamily="66" charset="0"/>
              </a:rPr>
              <a:t> Socorro Poesia Slides</a:t>
            </a:r>
            <a:endParaRPr lang="pt-BR" dirty="0">
              <a:solidFill>
                <a:schemeClr val="bg1"/>
              </a:solidFill>
              <a:latin typeface="Matura MT Script Capitals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539552" y="6577607"/>
            <a:ext cx="5904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dirty="0" smtClean="0">
                <a:solidFill>
                  <a:schemeClr val="bg1"/>
                </a:solidFill>
                <a:latin typeface="Andalus" pitchFamily="18" charset="-78"/>
                <a:cs typeface="Andalus" pitchFamily="18" charset="-78"/>
              </a:rPr>
              <a:t>Formatação: </a:t>
            </a:r>
            <a:r>
              <a:rPr lang="pt-BR" sz="1400" dirty="0" err="1" smtClean="0">
                <a:solidFill>
                  <a:schemeClr val="bg1"/>
                </a:solidFill>
                <a:latin typeface="Andalus" pitchFamily="18" charset="-78"/>
                <a:cs typeface="Andalus" pitchFamily="18" charset="-78"/>
              </a:rPr>
              <a:t>W@l</a:t>
            </a:r>
            <a:endParaRPr lang="pt-BR" sz="1400" dirty="0">
              <a:solidFill>
                <a:schemeClr val="bg1"/>
              </a:solidFill>
              <a:latin typeface="Andalus" pitchFamily="18" charset="-78"/>
              <a:cs typeface="Andalus" pitchFamily="18" charset="-78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3491880" y="2852936"/>
            <a:ext cx="47525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i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itchFamily="18" charset="-78"/>
                <a:cs typeface="Andalus" pitchFamily="18" charset="-78"/>
              </a:rPr>
              <a:t>Não retire e nem adultere os créditos. Respeite os direitos autorais de </a:t>
            </a:r>
            <a:r>
              <a:rPr lang="pt-BR" sz="2400" b="1" i="1" u="sng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itchFamily="18" charset="-78"/>
                <a:cs typeface="Andalus" pitchFamily="18" charset="-78"/>
              </a:rPr>
              <a:t>Ma</a:t>
            </a:r>
            <a:r>
              <a:rPr lang="pt-BR" sz="2400" b="1" i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itchFamily="18" charset="-78"/>
                <a:cs typeface="Andalus" pitchFamily="18" charset="-78"/>
              </a:rPr>
              <a:t> Socorro. </a:t>
            </a:r>
            <a:endParaRPr lang="pt-BR" sz="2400" b="1" i="1" u="sng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dalus" pitchFamily="18" charset="-78"/>
              <a:cs typeface="Andalus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9022617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8000">
        <p14:shred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4" dur="225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75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D:\02.3 - Letters Fadas e Anjos\02 - Letters Fadas e Anjos (36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32656"/>
            <a:ext cx="8352928" cy="6048672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D:\07.1 - Acessorios JPG\07 Acessorios JPG (102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3361258" y="3081338"/>
            <a:ext cx="7344817" cy="695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8" descr="D:\07.1 - Acessorios JPG\07 Acessorios JPG (102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 flipV="1">
            <a:off x="5139877" y="3132781"/>
            <a:ext cx="7344817" cy="7364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8" descr="D:\07.1 - Acessorios JPG\07 Acessorios JPG (102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V="1">
            <a:off x="658814" y="6148930"/>
            <a:ext cx="7785244" cy="7364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8" descr="D:\07.1 - Acessorios JPG\07 Acessorios JPG (102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58813" y="-55205"/>
            <a:ext cx="7785245" cy="7757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3275856" y="-36676"/>
            <a:ext cx="64087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err="1" smtClean="0">
                <a:solidFill>
                  <a:schemeClr val="bg1"/>
                </a:solidFill>
                <a:latin typeface="Matura MT Script Capitals" pitchFamily="66" charset="0"/>
              </a:rPr>
              <a:t>Ma</a:t>
            </a:r>
            <a:r>
              <a:rPr lang="pt-BR" dirty="0" smtClean="0">
                <a:solidFill>
                  <a:schemeClr val="bg1"/>
                </a:solidFill>
                <a:latin typeface="Matura MT Script Capitals" pitchFamily="66" charset="0"/>
              </a:rPr>
              <a:t> Socorro Poesia Slides</a:t>
            </a:r>
            <a:endParaRPr lang="pt-BR" dirty="0">
              <a:solidFill>
                <a:schemeClr val="bg1"/>
              </a:solidFill>
              <a:latin typeface="Matura MT Script Capitals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539552" y="6577607"/>
            <a:ext cx="5904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dirty="0" smtClean="0">
                <a:solidFill>
                  <a:schemeClr val="bg1"/>
                </a:solidFill>
                <a:latin typeface="Andalus" pitchFamily="18" charset="-78"/>
                <a:cs typeface="Andalus" pitchFamily="18" charset="-78"/>
              </a:rPr>
              <a:t>Formatação: </a:t>
            </a:r>
            <a:r>
              <a:rPr lang="pt-BR" sz="1400" dirty="0" err="1" smtClean="0">
                <a:solidFill>
                  <a:schemeClr val="bg1"/>
                </a:solidFill>
                <a:latin typeface="Andalus" pitchFamily="18" charset="-78"/>
                <a:cs typeface="Andalus" pitchFamily="18" charset="-78"/>
              </a:rPr>
              <a:t>W@l</a:t>
            </a:r>
            <a:endParaRPr lang="pt-BR" sz="1400" dirty="0">
              <a:solidFill>
                <a:schemeClr val="bg1"/>
              </a:solidFill>
              <a:latin typeface="Andalus" pitchFamily="18" charset="-78"/>
              <a:cs typeface="Andalus" pitchFamily="18" charset="-78"/>
            </a:endParaRPr>
          </a:p>
        </p:txBody>
      </p:sp>
      <p:sp>
        <p:nvSpPr>
          <p:cNvPr id="4" name="Retângulo 3"/>
          <p:cNvSpPr/>
          <p:nvPr/>
        </p:nvSpPr>
        <p:spPr>
          <a:xfrm rot="19535808">
            <a:off x="-283499" y="2852650"/>
            <a:ext cx="932223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pt-BR" sz="36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Matura MT Script Capitals" pitchFamily="66" charset="0"/>
              </a:rPr>
              <a:t>www.sergrasan.com/masocorropoesiaslides</a:t>
            </a:r>
            <a:endParaRPr lang="pt-BR" sz="3600" b="1" cap="none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>
          <a:xfrm>
            <a:off x="4958680" y="3933056"/>
            <a:ext cx="2133600" cy="365125"/>
          </a:xfrm>
        </p:spPr>
        <p:txBody>
          <a:bodyPr/>
          <a:lstStyle/>
          <a:p>
            <a:pPr algn="ctr"/>
            <a:fld id="{6DE7E669-5537-4319-ABCE-3733506750AA}" type="datetime2">
              <a:rPr lang="pt-BR" sz="2400" b="1" smtClean="0">
                <a:solidFill>
                  <a:schemeClr val="bg1"/>
                </a:solidFill>
              </a:rPr>
              <a:pPr algn="ctr"/>
              <a:t>quinta-feira, 17 de julho de 2014</a:t>
            </a:fld>
            <a:endParaRPr lang="pt-B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22617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8983">
        <p14:shred/>
      </p:transition>
    </mc:Choice>
    <mc:Fallback>
      <p:transition spd="slow" advTm="898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4" dur="225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750"/>
                            </p:stCondLst>
                            <p:childTnLst>
                              <p:par>
                                <p:cTn id="26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250"/>
                            </p:stCondLst>
                            <p:childTnLst>
                              <p:par>
                                <p:cTn id="3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75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75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7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118</TotalTime>
  <Words>205</Words>
  <Application>Microsoft Office PowerPoint</Application>
  <PresentationFormat>Apresentação na tela (4:3)</PresentationFormat>
  <Paragraphs>46</Paragraphs>
  <Slides>8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8</vt:i4>
      </vt:variant>
    </vt:vector>
  </HeadingPairs>
  <TitlesOfParts>
    <vt:vector size="9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Win</dc:creator>
  <cp:lastModifiedBy>Win</cp:lastModifiedBy>
  <cp:revision>10</cp:revision>
  <dcterms:created xsi:type="dcterms:W3CDTF">2014-07-17T18:04:20Z</dcterms:created>
  <dcterms:modified xsi:type="dcterms:W3CDTF">2014-07-17T22:58:18Z</dcterms:modified>
</cp:coreProperties>
</file>