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3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644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0745AA-2AC4-482E-BEB4-62F947115992}" type="datetimeFigureOut">
              <a:rPr lang="pt-BR" smtClean="0"/>
              <a:t>30/01/2020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40DC2B-144E-49EB-8A56-CC0AC248CD9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464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40DC2B-144E-49EB-8A56-CC0AC248CD91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43169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3D9-AD05-46AB-B311-30D73BE0CD44}" type="datetimeFigureOut">
              <a:rPr lang="pt-BR" smtClean="0"/>
              <a:t>30/01/2020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E8611-A8D3-4426-A86D-A73B3F23BE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342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3D9-AD05-46AB-B311-30D73BE0CD44}" type="datetimeFigureOut">
              <a:rPr lang="pt-BR" smtClean="0"/>
              <a:t>30/01/2020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E8611-A8D3-4426-A86D-A73B3F23BE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3014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3D9-AD05-46AB-B311-30D73BE0CD44}" type="datetimeFigureOut">
              <a:rPr lang="pt-BR" smtClean="0"/>
              <a:t>30/01/2020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E8611-A8D3-4426-A86D-A73B3F23BE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067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3D9-AD05-46AB-B311-30D73BE0CD44}" type="datetimeFigureOut">
              <a:rPr lang="pt-BR" smtClean="0"/>
              <a:t>30/01/2020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E8611-A8D3-4426-A86D-A73B3F23BE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6761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3D9-AD05-46AB-B311-30D73BE0CD44}" type="datetimeFigureOut">
              <a:rPr lang="pt-BR" smtClean="0"/>
              <a:t>30/01/2020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E8611-A8D3-4426-A86D-A73B3F23BE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62849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3D9-AD05-46AB-B311-30D73BE0CD44}" type="datetimeFigureOut">
              <a:rPr lang="pt-BR" smtClean="0"/>
              <a:t>30/01/2020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E8611-A8D3-4426-A86D-A73B3F23BE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44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3D9-AD05-46AB-B311-30D73BE0CD44}" type="datetimeFigureOut">
              <a:rPr lang="pt-BR" smtClean="0"/>
              <a:t>30/01/2020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E8611-A8D3-4426-A86D-A73B3F23BE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1734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3D9-AD05-46AB-B311-30D73BE0CD44}" type="datetimeFigureOut">
              <a:rPr lang="pt-BR" smtClean="0"/>
              <a:t>30/01/2020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E8611-A8D3-4426-A86D-A73B3F23BE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1314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3D9-AD05-46AB-B311-30D73BE0CD44}" type="datetimeFigureOut">
              <a:rPr lang="pt-BR" smtClean="0"/>
              <a:t>30/01/2020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E8611-A8D3-4426-A86D-A73B3F23BE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0432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3D9-AD05-46AB-B311-30D73BE0CD44}" type="datetimeFigureOut">
              <a:rPr lang="pt-BR" smtClean="0"/>
              <a:t>30/01/2020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E8611-A8D3-4426-A86D-A73B3F23BE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521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343D9-AD05-46AB-B311-30D73BE0CD44}" type="datetimeFigureOut">
              <a:rPr lang="pt-BR" smtClean="0"/>
              <a:t>30/01/2020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3E8611-A8D3-4426-A86D-A73B3F23BE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6358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343D9-AD05-46AB-B311-30D73BE0CD44}" type="datetimeFigureOut">
              <a:rPr lang="pt-BR" smtClean="0"/>
              <a:t>30/01/2020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3E8611-A8D3-4426-A86D-A73B3F23BE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1279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03.1 - Feminino Close\03 Perfil (219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3174170" y="2825641"/>
            <a:ext cx="5502286" cy="1323439"/>
          </a:xfrm>
          <a:prstGeom prst="rect">
            <a:avLst/>
          </a:prstGeom>
          <a:noFill/>
          <a:ln w="34925"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UM OLHAR</a:t>
            </a:r>
            <a:endParaRPr lang="pt-BR" sz="8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491880" y="5445224"/>
            <a:ext cx="53640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err="1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Ma</a:t>
            </a:r>
            <a:r>
              <a:rPr lang="pt-BR" sz="5400" dirty="0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 Socorro</a:t>
            </a:r>
            <a:endParaRPr lang="pt-BR" sz="5400" dirty="0">
              <a:solidFill>
                <a:schemeClr val="bg1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360041" y="44624"/>
            <a:ext cx="90364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www.sergrasan.com/masocorropoesiaslides</a:t>
            </a:r>
            <a:endParaRPr lang="pt-BR" sz="36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179512" y="6372036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Automático</a:t>
            </a:r>
            <a:endParaRPr lang="pt-BR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761373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8559">
        <p:checker/>
        <p:sndAc>
          <p:stSnd loop="1">
            <p:snd r:embed="rId3" name="Cortazar - Spanish Eyes.wav"/>
          </p:stSnd>
        </p:sndAc>
      </p:transition>
    </mc:Choice>
    <mc:Fallback>
      <p:transition spd="slow" advTm="8559">
        <p:checker/>
        <p:sndAc>
          <p:stSnd loop="1">
            <p:snd r:embed="rId3" name="Cortazar - Spanish Ey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00" decel="5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" decel="500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400"/>
                            </p:stCondLst>
                            <p:childTnLst>
                              <p:par>
                                <p:cTn id="1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03.1 - Feminino Close\03 Perfil (21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3059832" y="4221088"/>
            <a:ext cx="45365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Somente um olhar 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Devora a minha mente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Entre letras bagunçadas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Culmina o meu destino.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547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5306">
        <p:checker dir="vert"/>
      </p:transition>
    </mc:Choice>
    <mc:Fallback>
      <p:transition spd="slow" advTm="15306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03.1 - Feminino Close\03 Perfil (21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771800" y="4221088"/>
            <a:ext cx="48965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Somente um olhar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Sopra e arde sobre mim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Inquieta luz: bela sensação 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Crava gritos no meu peito.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034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5096">
        <p:checker/>
      </p:transition>
    </mc:Choice>
    <mc:Fallback>
      <p:transition spd="slow" advTm="15096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03.1 - Feminino Close\03 Perfil (21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915816" y="4149080"/>
            <a:ext cx="44644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Somente um olhar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Provoca vertigem louca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Delata incêndio febril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Sem disfarce me embriaga.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034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5100">
        <p:checker dir="vert"/>
      </p:transition>
    </mc:Choice>
    <mc:Fallback>
      <p:transition spd="slow" advTm="15100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03.1 - Feminino Close\03 Perfil (21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771800" y="3861048"/>
            <a:ext cx="43204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Somente um olhar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Persiste em raios singelos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Flutua em ondas poéticas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Todos os silêncios ocultos. 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300192" y="5949280"/>
            <a:ext cx="4608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err="1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Ma</a:t>
            </a:r>
            <a:r>
              <a:rPr lang="pt-BR" sz="2400" dirty="0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 Socorro</a:t>
            </a:r>
            <a:endParaRPr lang="pt-BR" sz="2400" dirty="0">
              <a:solidFill>
                <a:schemeClr val="bg1"/>
              </a:solidFill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034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957">
        <p:checker/>
      </p:transition>
    </mc:Choice>
    <mc:Fallback>
      <p:transition spd="slow" advTm="17957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1375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03.1 - Feminino Close\03 Perfil (21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543025" y="332656"/>
            <a:ext cx="26131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699792" y="3861048"/>
            <a:ext cx="4392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Poema de </a:t>
            </a:r>
            <a:r>
              <a:rPr lang="pt-BR" sz="2800" dirty="0" err="1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Ma</a:t>
            </a:r>
            <a:r>
              <a:rPr lang="pt-BR" sz="2800" dirty="0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 Socorro</a:t>
            </a:r>
          </a:p>
          <a:p>
            <a:pPr algn="ctr"/>
            <a:r>
              <a:rPr lang="pt-BR" sz="2800" dirty="0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Marcolândia - </a:t>
            </a:r>
            <a:r>
              <a:rPr lang="pt-BR" sz="2800" dirty="0" err="1" smtClean="0">
                <a:solidFill>
                  <a:schemeClr val="bg1"/>
                </a:solidFill>
                <a:latin typeface="Matura MT Script Capitals" panose="03020802060602070202" pitchFamily="66" charset="0"/>
              </a:rPr>
              <a:t>Pi</a:t>
            </a:r>
            <a:endParaRPr lang="pt-BR" sz="2800" dirty="0">
              <a:solidFill>
                <a:schemeClr val="bg1"/>
              </a:solidFill>
              <a:latin typeface="Matura MT Script Capitals" panose="03020802060602070202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691680" y="5445224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SOCORRO. NÃO RETIRE E NEM ADULTERE OS SEUS CRÉDITOS.</a:t>
            </a:r>
            <a:endParaRPr lang="pt-BR" sz="2000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3034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872">
        <p:checker dir="vert"/>
      </p:transition>
    </mc:Choice>
    <mc:Fallback>
      <p:transition spd="slow" advTm="7872">
        <p:checke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950"/>
                            </p:stCondLst>
                            <p:childTnLst>
                              <p:par>
                                <p:cTn id="1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03.1 - Feminino Close\03 Perfil (212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699792" y="3861048"/>
            <a:ext cx="44644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W@L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SPANISH EYES (Ernesto </a:t>
            </a:r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Cortazar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 - MG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3034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2168">
        <p:checker/>
      </p:transition>
    </mc:Choice>
    <mc:Fallback>
      <p:transition spd="slow" advTm="12168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03.1 - Feminino Close\03 Perfil (219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 rot="19556283">
            <a:off x="447288" y="2732722"/>
            <a:ext cx="882485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pt-BR" sz="4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walliaUPC" panose="020B0604020202020204" pitchFamily="34" charset="-34"/>
                <a:cs typeface="BrowalliaUPC" panose="020B0604020202020204" pitchFamily="34" charset="-34"/>
              </a:rPr>
              <a:t>www.sergrasan.com/masocorropoesiaslides</a:t>
            </a:r>
            <a:r>
              <a:rPr lang="pt-BR" sz="4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walliaUPC" panose="020B0604020202020204" pitchFamily="34" charset="-34"/>
                <a:cs typeface="BrowalliaUPC" panose="020B0604020202020204" pitchFamily="34" charset="-34"/>
              </a:rPr>
              <a:t>i</a:t>
            </a:r>
            <a:endParaRPr lang="pt-BR" sz="4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rowalliaUPC" panose="020B0604020202020204" pitchFamily="34" charset="-34"/>
              <a:cs typeface="BrowalliaUPC" panose="020B0604020202020204" pitchFamily="34" charset="-34"/>
            </a:endParaRPr>
          </a:p>
        </p:txBody>
      </p:sp>
      <p:sp>
        <p:nvSpPr>
          <p:cNvPr id="6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4526632" y="5157192"/>
            <a:ext cx="2133600" cy="365125"/>
          </a:xfrm>
        </p:spPr>
        <p:txBody>
          <a:bodyPr/>
          <a:lstStyle/>
          <a:p>
            <a:pPr algn="ctr"/>
            <a:fld id="{12CDFD99-F746-40AD-A135-640FB929F263}" type="datetime2">
              <a:rPr lang="pt-BR" sz="28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sexta-feira, 30 de janeiro de 2020</a:t>
            </a:fld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3034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637">
        <p:checker/>
      </p:transition>
    </mc:Choice>
    <mc:Fallback>
      <p:transition spd="slow" advTm="4637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114</Words>
  <Application>Microsoft Office PowerPoint</Application>
  <PresentationFormat>Apresentação na tela (4:3)</PresentationFormat>
  <Paragraphs>31</Paragraphs>
  <Slides>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8</cp:revision>
  <dcterms:created xsi:type="dcterms:W3CDTF">2020-01-30T16:18:48Z</dcterms:created>
  <dcterms:modified xsi:type="dcterms:W3CDTF">2020-01-30T18:13:02Z</dcterms:modified>
</cp:coreProperties>
</file>