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636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019BE-B43A-475D-9705-3061D55486EA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155E2-BEBF-4839-8745-098DB39614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6586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019BE-B43A-475D-9705-3061D55486EA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155E2-BEBF-4839-8745-098DB39614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1302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019BE-B43A-475D-9705-3061D55486EA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155E2-BEBF-4839-8745-098DB39614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3880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019BE-B43A-475D-9705-3061D55486EA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155E2-BEBF-4839-8745-098DB39614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5098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019BE-B43A-475D-9705-3061D55486EA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155E2-BEBF-4839-8745-098DB39614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2253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019BE-B43A-475D-9705-3061D55486EA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155E2-BEBF-4839-8745-098DB39614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535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019BE-B43A-475D-9705-3061D55486EA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155E2-BEBF-4839-8745-098DB39614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031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019BE-B43A-475D-9705-3061D55486EA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155E2-BEBF-4839-8745-098DB39614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705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019BE-B43A-475D-9705-3061D55486EA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155E2-BEBF-4839-8745-098DB39614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5910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019BE-B43A-475D-9705-3061D55486EA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155E2-BEBF-4839-8745-098DB39614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4227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019BE-B43A-475D-9705-3061D55486EA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155E2-BEBF-4839-8745-098DB39614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8501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019BE-B43A-475D-9705-3061D55486EA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E155E2-BEBF-4839-8745-098DB39614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9152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F:\DVDIMAGENS\07.1 - Acessorios JPG\07 Acessorios JPG (28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7312"/>
            <a:ext cx="9144000" cy="6480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6084168" y="5589240"/>
            <a:ext cx="4824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Ma</a:t>
            </a:r>
            <a:r>
              <a:rPr lang="pt-BR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 Socorro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39552" y="494606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latin typeface="Arial Black" pitchFamily="34" charset="0"/>
              </a:rPr>
              <a:t> </a:t>
            </a:r>
            <a:r>
              <a:rPr lang="pt-BR" sz="4000" dirty="0" err="1" smtClean="0">
                <a:solidFill>
                  <a:schemeClr val="bg1"/>
                </a:solidFill>
                <a:latin typeface="Arial Black" pitchFamily="34" charset="0"/>
              </a:rPr>
              <a:t>Ma</a:t>
            </a:r>
            <a:r>
              <a:rPr lang="pt-BR" sz="4000" dirty="0" smtClean="0">
                <a:solidFill>
                  <a:schemeClr val="bg1"/>
                </a:solidFill>
                <a:latin typeface="Arial Black" pitchFamily="34" charset="0"/>
              </a:rPr>
              <a:t> Socorro Poesia Slides</a:t>
            </a:r>
            <a:endParaRPr lang="pt-BR" sz="40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3540305" y="2967335"/>
            <a:ext cx="206338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7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ELA</a:t>
            </a:r>
            <a:r>
              <a:rPr lang="pt-B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II</a:t>
            </a:r>
            <a:endParaRPr lang="pt-BR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339752" y="4509120"/>
            <a:ext cx="4464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(Poesia)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6236568" y="5741640"/>
            <a:ext cx="4824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Ma</a:t>
            </a:r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 Socorro</a:t>
            </a:r>
            <a:endParaRPr lang="pt-BR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7643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413">
        <p14:vortex dir="r"/>
        <p:sndAc>
          <p:stSnd loop="1">
            <p:snd r:embed="rId2" name="Cortazar - Intermezzo.wav"/>
          </p:stSnd>
        </p:sndAc>
      </p:transition>
    </mc:Choice>
    <mc:Fallback>
      <p:transition spd="slow" advTm="9413">
        <p:fade/>
        <p:sndAc>
          <p:stSnd loop="1">
            <p:snd r:embed="rId2" name="Cortazar - Intermezz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75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F:\DVDIMAGENS\07.1 - Acessorios JPG\07 Acessorios JPG (28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7312"/>
            <a:ext cx="9144000" cy="6480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828600" y="3682767"/>
            <a:ext cx="90907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3200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Arial Rounded MT Bold" pitchFamily="34" charset="0"/>
              </a:rPr>
              <a:t>Semelhante oásis do tempo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Arial Rounded MT Bold" pitchFamily="34" charset="0"/>
              </a:rPr>
              <a:t>Envolve em circunstâncias mágicas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Arial Rounded MT Bold" pitchFamily="34" charset="0"/>
              </a:rPr>
              <a:t>Brilha tua face em todas as manhãs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Arial Rounded MT Bold" pitchFamily="34" charset="0"/>
              </a:rPr>
              <a:t>No crepúsculo uma doçura rara</a:t>
            </a:r>
            <a:endParaRPr lang="pt-BR" sz="32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02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673">
        <p14:vortex dir="r"/>
      </p:transition>
    </mc:Choice>
    <mc:Fallback>
      <p:transition spd="slow" advTm="186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F:\DVDIMAGENS\07.1 - Acessorios JPG\07 Acessorios JPG (28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7312"/>
            <a:ext cx="9144000" cy="6480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4933056" y="3645024"/>
            <a:ext cx="117267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latin typeface="Arial Rounded MT Bold" pitchFamily="34" charset="0"/>
              </a:rPr>
              <a:t>                                        </a:t>
            </a:r>
          </a:p>
          <a:p>
            <a:pPr algn="ctr"/>
            <a:r>
              <a:rPr lang="pt-BR" sz="3200" dirty="0">
                <a:solidFill>
                  <a:schemeClr val="bg1"/>
                </a:solidFill>
                <a:latin typeface="Arial Rounded MT Bold" pitchFamily="34" charset="0"/>
              </a:rPr>
              <a:t> </a:t>
            </a:r>
            <a:r>
              <a:rPr lang="pt-BR" sz="3200" dirty="0" smtClean="0">
                <a:solidFill>
                  <a:schemeClr val="bg1"/>
                </a:solidFill>
                <a:latin typeface="Arial Rounded MT Bold" pitchFamily="34" charset="0"/>
              </a:rPr>
              <a:t>                                            Melodia transcende a memória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Arial Rounded MT Bold" pitchFamily="34" charset="0"/>
              </a:rPr>
              <a:t>                                              Ela percorre o exausto deserto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Arial Rounded MT Bold" pitchFamily="34" charset="0"/>
              </a:rPr>
              <a:t>                                               Ao ritmo da música ama e sonha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Arial Rounded MT Bold" pitchFamily="34" charset="0"/>
              </a:rPr>
              <a:t>                                               Encontrar o coração tão amado</a:t>
            </a:r>
            <a:endParaRPr lang="pt-BR" sz="32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02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467">
        <p14:vortex dir="r"/>
      </p:transition>
    </mc:Choice>
    <mc:Fallback>
      <p:transition spd="slow" advTm="214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F:\DVDIMAGENS\07.1 - Acessorios JPG\07 Acessorios JPG (28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7312"/>
            <a:ext cx="9144000" cy="6480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35496" y="3212976"/>
            <a:ext cx="78123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200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endParaRPr lang="pt-BR" sz="3200" dirty="0">
              <a:solidFill>
                <a:schemeClr val="bg1"/>
              </a:solidFill>
              <a:latin typeface="Arial Rounded MT Bold" pitchFamily="34" charset="0"/>
            </a:endParaRPr>
          </a:p>
          <a:p>
            <a:r>
              <a:rPr lang="pt-BR" sz="3200" dirty="0" smtClean="0">
                <a:solidFill>
                  <a:schemeClr val="bg1"/>
                </a:solidFill>
                <a:latin typeface="Arial Rounded MT Bold" pitchFamily="34" charset="0"/>
              </a:rPr>
              <a:t>Ela canta e sorri alegremente</a:t>
            </a:r>
          </a:p>
          <a:p>
            <a:r>
              <a:rPr lang="pt-BR" sz="3200" dirty="0" smtClean="0">
                <a:solidFill>
                  <a:schemeClr val="bg1"/>
                </a:solidFill>
                <a:latin typeface="Arial Rounded MT Bold" pitchFamily="34" charset="0"/>
              </a:rPr>
              <a:t>As leves vestes flutuam o oculto</a:t>
            </a:r>
          </a:p>
          <a:p>
            <a:r>
              <a:rPr lang="pt-BR" sz="3200" dirty="0" smtClean="0">
                <a:solidFill>
                  <a:schemeClr val="bg1"/>
                </a:solidFill>
                <a:latin typeface="Arial Rounded MT Bold" pitchFamily="34" charset="0"/>
              </a:rPr>
              <a:t>Culminante astro ilumina  a noite</a:t>
            </a:r>
          </a:p>
          <a:p>
            <a:r>
              <a:rPr lang="pt-BR" sz="3200" dirty="0" smtClean="0">
                <a:solidFill>
                  <a:schemeClr val="bg1"/>
                </a:solidFill>
                <a:latin typeface="Arial Rounded MT Bold" pitchFamily="34" charset="0"/>
              </a:rPr>
              <a:t>Mil vezes mira os olhos que ama</a:t>
            </a:r>
            <a:endParaRPr lang="pt-BR" sz="32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02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853">
        <p14:vortex dir="r"/>
      </p:transition>
    </mc:Choice>
    <mc:Fallback>
      <p:transition spd="slow" advTm="198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F:\DVDIMAGENS\07.1 - Acessorios JPG\07 Acessorios JPG (28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7312"/>
            <a:ext cx="9144000" cy="6480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35496" y="3573017"/>
            <a:ext cx="723607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bg1"/>
                </a:solidFill>
                <a:latin typeface="Arial Rounded MT Bold" pitchFamily="34" charset="0"/>
              </a:rPr>
              <a:t>Não foi mística ilusão era real</a:t>
            </a:r>
          </a:p>
          <a:p>
            <a:r>
              <a:rPr lang="pt-BR" sz="3200" dirty="0" smtClean="0">
                <a:solidFill>
                  <a:schemeClr val="bg1"/>
                </a:solidFill>
                <a:latin typeface="Arial Rounded MT Bold" pitchFamily="34" charset="0"/>
              </a:rPr>
              <a:t>A aura da felicidade era perfeita</a:t>
            </a:r>
          </a:p>
          <a:p>
            <a:r>
              <a:rPr lang="pt-BR" sz="3200" dirty="0" smtClean="0">
                <a:solidFill>
                  <a:schemeClr val="bg1"/>
                </a:solidFill>
                <a:latin typeface="Arial Rounded MT Bold" pitchFamily="34" charset="0"/>
              </a:rPr>
              <a:t>Teus braços me acolheram no peito</a:t>
            </a:r>
          </a:p>
          <a:p>
            <a:r>
              <a:rPr lang="pt-BR" sz="3200" dirty="0" smtClean="0">
                <a:solidFill>
                  <a:schemeClr val="bg1"/>
                </a:solidFill>
                <a:latin typeface="Arial Rounded MT Bold" pitchFamily="34" charset="0"/>
              </a:rPr>
              <a:t>O meu amor selou nos teus lábios</a:t>
            </a:r>
          </a:p>
          <a:p>
            <a:r>
              <a:rPr lang="pt-BR" sz="3200" dirty="0">
                <a:solidFill>
                  <a:schemeClr val="bg1"/>
                </a:solidFill>
                <a:latin typeface="Arial Rounded MT Bold" pitchFamily="34" charset="0"/>
              </a:rPr>
              <a:t> </a:t>
            </a:r>
            <a:endParaRPr lang="pt-BR" sz="3200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r>
              <a:rPr lang="pt-BR" sz="3200" dirty="0">
                <a:solidFill>
                  <a:schemeClr val="bg1"/>
                </a:solidFill>
                <a:latin typeface="Arial Rounded MT Bold" pitchFamily="34" charset="0"/>
              </a:rPr>
              <a:t> </a:t>
            </a:r>
            <a:r>
              <a:rPr lang="pt-BR" sz="3200" dirty="0" smtClean="0">
                <a:solidFill>
                  <a:schemeClr val="bg1"/>
                </a:solidFill>
                <a:latin typeface="Arial Rounded MT Bold" pitchFamily="34" charset="0"/>
              </a:rPr>
              <a:t>                                       </a:t>
            </a:r>
          </a:p>
          <a:p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533855" y="5589240"/>
            <a:ext cx="45908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</a:t>
            </a:r>
            <a:r>
              <a:rPr lang="pt-BR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Socorro</a:t>
            </a:r>
            <a:endParaRPr lang="pt-BR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502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260">
        <p14:vortex dir="r"/>
      </p:transition>
    </mc:Choice>
    <mc:Fallback>
      <p:transition spd="slow" advTm="222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4625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F:\DVDIMAGENS\07.1 - Acessorios JPG\07 Acessorios JPG (28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7312"/>
            <a:ext cx="9144000" cy="6480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827584" y="332656"/>
            <a:ext cx="69847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solidFill>
                  <a:schemeClr val="bg1"/>
                </a:solidFill>
                <a:latin typeface="Arial Rounded MT Bold" pitchFamily="34" charset="0"/>
              </a:rPr>
              <a:t>                 Os melhores Prêmios </a:t>
            </a:r>
          </a:p>
          <a:p>
            <a:r>
              <a:rPr lang="pt-BR" sz="2800" dirty="0" smtClean="0">
                <a:solidFill>
                  <a:schemeClr val="bg1"/>
                </a:solidFill>
                <a:latin typeface="Arial Rounded MT Bold" pitchFamily="34" charset="0"/>
              </a:rPr>
              <a:t>    Pendurados no Varal da Amizade</a:t>
            </a:r>
            <a:endParaRPr lang="pt-BR" sz="28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4680520" y="2420888"/>
            <a:ext cx="4572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Arial Rounded MT Bold" pitchFamily="34" charset="0"/>
              </a:rPr>
              <a:t>WALDETE S R BARBOSA</a:t>
            </a:r>
          </a:p>
          <a:p>
            <a:endParaRPr lang="pt-BR" sz="2400" dirty="0">
              <a:solidFill>
                <a:schemeClr val="bg1"/>
              </a:solidFill>
              <a:latin typeface="Arial Rounded MT Bold" pitchFamily="34" charset="0"/>
            </a:endParaRPr>
          </a:p>
          <a:p>
            <a:r>
              <a:rPr lang="pt-BR" sz="2400" dirty="0" smtClean="0">
                <a:solidFill>
                  <a:schemeClr val="bg1"/>
                </a:solidFill>
                <a:latin typeface="Arial Rounded MT Bold" pitchFamily="34" charset="0"/>
              </a:rPr>
              <a:t>WAL </a:t>
            </a:r>
            <a:r>
              <a:rPr lang="pt-BR" sz="2400" dirty="0">
                <a:solidFill>
                  <a:schemeClr val="bg1"/>
                </a:solidFill>
                <a:latin typeface="Arial Rounded MT Bold" pitchFamily="34" charset="0"/>
              </a:rPr>
              <a:t>é uma amiga de OURO</a:t>
            </a:r>
          </a:p>
          <a:p>
            <a:r>
              <a:rPr lang="pt-BR" sz="2400" dirty="0">
                <a:solidFill>
                  <a:schemeClr val="bg1"/>
                </a:solidFill>
                <a:latin typeface="Arial Rounded MT Bold" pitchFamily="34" charset="0"/>
              </a:rPr>
              <a:t>Selo que predomina</a:t>
            </a:r>
          </a:p>
          <a:p>
            <a:r>
              <a:rPr lang="pt-BR" sz="2400" dirty="0">
                <a:solidFill>
                  <a:schemeClr val="bg1"/>
                </a:solidFill>
                <a:latin typeface="Arial Rounded MT Bold" pitchFamily="34" charset="0"/>
              </a:rPr>
              <a:t>Pela amizade e carinho</a:t>
            </a:r>
          </a:p>
          <a:p>
            <a:r>
              <a:rPr lang="pt-BR" sz="2400" dirty="0">
                <a:solidFill>
                  <a:schemeClr val="bg1"/>
                </a:solidFill>
                <a:latin typeface="Arial Rounded MT Bold" pitchFamily="34" charset="0"/>
              </a:rPr>
              <a:t>No trabalho de colaborador</a:t>
            </a:r>
          </a:p>
          <a:p>
            <a:r>
              <a:rPr lang="pt-BR" sz="2400" dirty="0">
                <a:solidFill>
                  <a:schemeClr val="bg1"/>
                </a:solidFill>
                <a:latin typeface="Arial Rounded MT Bold" pitchFamily="34" charset="0"/>
              </a:rPr>
              <a:t>Personaliza com todo amor</a:t>
            </a:r>
          </a:p>
          <a:p>
            <a:r>
              <a:rPr lang="pt-BR" sz="2400" dirty="0">
                <a:solidFill>
                  <a:schemeClr val="bg1"/>
                </a:solidFill>
                <a:latin typeface="Arial Rounded MT Bold" pitchFamily="34" charset="0"/>
              </a:rPr>
              <a:t>Minha página em</a:t>
            </a:r>
          </a:p>
          <a:p>
            <a:r>
              <a:rPr lang="pt-BR" sz="2400" dirty="0">
                <a:solidFill>
                  <a:schemeClr val="bg1"/>
                </a:solidFill>
                <a:latin typeface="Arial Rounded MT Bold" pitchFamily="34" charset="0"/>
              </a:rPr>
              <a:t>SERGRASAN.COM</a:t>
            </a:r>
          </a:p>
          <a:p>
            <a:r>
              <a:rPr lang="pt-BR" sz="2400" dirty="0" err="1">
                <a:solidFill>
                  <a:schemeClr val="bg1"/>
                </a:solidFill>
                <a:latin typeface="Arial Rounded MT Bold" pitchFamily="34" charset="0"/>
              </a:rPr>
              <a:t>Ma</a:t>
            </a:r>
            <a:r>
              <a:rPr lang="pt-BR" sz="2400" dirty="0">
                <a:solidFill>
                  <a:schemeClr val="bg1"/>
                </a:solidFill>
                <a:latin typeface="Arial Rounded MT Bold" pitchFamily="34" charset="0"/>
              </a:rPr>
              <a:t> Socorro Poesia Slides</a:t>
            </a:r>
          </a:p>
        </p:txBody>
      </p:sp>
    </p:spTree>
    <p:extLst>
      <p:ext uri="{BB962C8B-B14F-4D97-AF65-F5344CB8AC3E}">
        <p14:creationId xmlns:p14="http://schemas.microsoft.com/office/powerpoint/2010/main" val="326502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384">
        <p14:vortex dir="r"/>
      </p:transition>
    </mc:Choice>
    <mc:Fallback>
      <p:transition spd="slow" advTm="113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200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F:\DVDIMAGENS\07.1 - Acessorios JPG\07 Acessorios JPG (28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7312"/>
            <a:ext cx="9144000" cy="6480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267744" y="2420888"/>
            <a:ext cx="5904656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2000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pPr algn="ctr"/>
            <a:endParaRPr lang="pt-BR" sz="2000" dirty="0">
              <a:solidFill>
                <a:schemeClr val="bg1"/>
              </a:solidFill>
              <a:latin typeface="Arial Rounded MT Bold" pitchFamily="34" charset="0"/>
            </a:endParaRPr>
          </a:p>
          <a:p>
            <a:pPr algn="ctr"/>
            <a:endParaRPr lang="pt-BR" sz="2000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pPr algn="ctr"/>
            <a:endParaRPr lang="pt-BR" sz="2000" dirty="0">
              <a:solidFill>
                <a:schemeClr val="bg1"/>
              </a:solidFill>
              <a:latin typeface="Arial Rounded MT Bold" pitchFamily="34" charset="0"/>
            </a:endParaRPr>
          </a:p>
          <a:p>
            <a:pPr algn="ctr"/>
            <a:endParaRPr lang="pt-BR" sz="2000" dirty="0">
              <a:solidFill>
                <a:schemeClr val="bg1"/>
              </a:solidFill>
              <a:latin typeface="Arial Rounded MT Bold" pitchFamily="34" charset="0"/>
            </a:endParaRP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Arial Rounded MT Bold" pitchFamily="34" charset="0"/>
              </a:rPr>
              <a:t>Créditos e Texto de </a:t>
            </a:r>
            <a:r>
              <a:rPr lang="pt-BR" sz="2400" dirty="0" err="1" smtClean="0">
                <a:solidFill>
                  <a:schemeClr val="bg1"/>
                </a:solidFill>
                <a:latin typeface="Arial Rounded MT Bold" pitchFamily="34" charset="0"/>
              </a:rPr>
              <a:t>Ma</a:t>
            </a:r>
            <a:r>
              <a:rPr lang="pt-BR" sz="2400" dirty="0" smtClean="0">
                <a:solidFill>
                  <a:schemeClr val="bg1"/>
                </a:solidFill>
                <a:latin typeface="Arial Rounded MT Bold" pitchFamily="34" charset="0"/>
              </a:rPr>
              <a:t> Socorro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Arial Rounded MT Bold" pitchFamily="34" charset="0"/>
              </a:rPr>
              <a:t>Poesia do Livro: Prêmio BURITI  2016                                          na Org. Rita Velosa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Arial Rounded MT Bold" pitchFamily="34" charset="0"/>
              </a:rPr>
              <a:t>Foto: </a:t>
            </a:r>
            <a:r>
              <a:rPr lang="pt-BR" sz="2400" dirty="0" err="1" smtClean="0">
                <a:solidFill>
                  <a:schemeClr val="bg1"/>
                </a:solidFill>
                <a:latin typeface="Arial Rounded MT Bold" pitchFamily="34" charset="0"/>
              </a:rPr>
              <a:t>Internete</a:t>
            </a:r>
            <a:endParaRPr lang="pt-BR" sz="2400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Arial Rounded MT Bold" pitchFamily="34" charset="0"/>
              </a:rPr>
              <a:t>Música: Intermezzo (</a:t>
            </a:r>
            <a:r>
              <a:rPr lang="pt-BR" sz="2400" dirty="0" err="1" smtClean="0">
                <a:solidFill>
                  <a:schemeClr val="bg1"/>
                </a:solidFill>
                <a:latin typeface="Arial Rounded MT Bold" pitchFamily="34" charset="0"/>
              </a:rPr>
              <a:t>Cortazar</a:t>
            </a:r>
            <a:r>
              <a:rPr lang="pt-BR" sz="2400" dirty="0" smtClean="0">
                <a:solidFill>
                  <a:schemeClr val="bg1"/>
                </a:solidFill>
                <a:latin typeface="Arial Rounded MT Bold" pitchFamily="34" charset="0"/>
              </a:rPr>
              <a:t>)</a:t>
            </a:r>
            <a:endParaRPr lang="pt-BR" sz="2400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Arial Rounded MT Bold" pitchFamily="34" charset="0"/>
              </a:rPr>
              <a:t>Formatação: </a:t>
            </a:r>
            <a:r>
              <a:rPr lang="pt-BR" sz="2400" dirty="0" err="1" smtClean="0">
                <a:solidFill>
                  <a:schemeClr val="bg1"/>
                </a:solidFill>
                <a:latin typeface="Arial Rounded MT Bold" pitchFamily="34" charset="0"/>
              </a:rPr>
              <a:t>Ma</a:t>
            </a:r>
            <a:r>
              <a:rPr lang="pt-BR" sz="2400" dirty="0" smtClean="0">
                <a:solidFill>
                  <a:schemeClr val="bg1"/>
                </a:solidFill>
                <a:latin typeface="Arial Rounded MT Bold" pitchFamily="34" charset="0"/>
              </a:rPr>
              <a:t> Socorro</a:t>
            </a:r>
            <a:endParaRPr lang="pt-BR" sz="24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02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670">
        <p14:vortex dir="r"/>
      </p:transition>
    </mc:Choice>
    <mc:Fallback>
      <p:transition spd="slow" advTm="76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F:\DVDIMAGENS\07.1 - Acessorios JPG\07 Acessorios JPG (28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7312"/>
            <a:ext cx="9144000" cy="6480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0888" y="1710184"/>
            <a:ext cx="9313640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 smtClean="0">
              <a:solidFill>
                <a:schemeClr val="bg1"/>
              </a:solidFill>
            </a:endParaRPr>
          </a:p>
          <a:p>
            <a:endParaRPr lang="pt-BR" dirty="0">
              <a:solidFill>
                <a:schemeClr val="bg1"/>
              </a:solidFill>
            </a:endParaRPr>
          </a:p>
          <a:p>
            <a:endParaRPr lang="pt-BR" dirty="0" smtClean="0">
              <a:solidFill>
                <a:schemeClr val="bg1"/>
              </a:solidFill>
            </a:endParaRPr>
          </a:p>
          <a:p>
            <a:endParaRPr lang="pt-BR" dirty="0">
              <a:solidFill>
                <a:schemeClr val="bg1"/>
              </a:solidFill>
            </a:endParaRPr>
          </a:p>
          <a:p>
            <a:endParaRPr lang="pt-BR" dirty="0" smtClean="0">
              <a:solidFill>
                <a:schemeClr val="bg1"/>
              </a:solidFill>
            </a:endParaRPr>
          </a:p>
          <a:p>
            <a:endParaRPr lang="pt-BR" dirty="0">
              <a:solidFill>
                <a:schemeClr val="bg1"/>
              </a:solidFill>
            </a:endParaRPr>
          </a:p>
          <a:p>
            <a:endParaRPr lang="pt-BR" dirty="0">
              <a:solidFill>
                <a:schemeClr val="bg1"/>
              </a:solidFill>
            </a:endParaRPr>
          </a:p>
          <a:p>
            <a:r>
              <a:rPr lang="pt-BR" sz="2000" dirty="0" smtClean="0">
                <a:solidFill>
                  <a:schemeClr val="bg1"/>
                </a:solidFill>
                <a:latin typeface="Arial Rounded MT Bold" pitchFamily="34" charset="0"/>
              </a:rPr>
              <a:t>SITES onde se encontra  a autora:</a:t>
            </a:r>
          </a:p>
          <a:p>
            <a:r>
              <a:rPr lang="pt-BR" sz="2000" dirty="0">
                <a:solidFill>
                  <a:schemeClr val="bg1"/>
                </a:solidFill>
                <a:latin typeface="Arial Rounded MT Bold" pitchFamily="34" charset="0"/>
              </a:rPr>
              <a:t>https://</a:t>
            </a:r>
            <a:r>
              <a:rPr lang="pt-BR" sz="2000" dirty="0" smtClean="0">
                <a:solidFill>
                  <a:schemeClr val="bg1"/>
                </a:solidFill>
                <a:latin typeface="Arial Rounded MT Bold" pitchFamily="34" charset="0"/>
              </a:rPr>
              <a:t>www.recantodasletras.com.br/autor.php?id=55268</a:t>
            </a:r>
          </a:p>
          <a:p>
            <a:r>
              <a:rPr lang="pt-BR" sz="2000" dirty="0">
                <a:solidFill>
                  <a:schemeClr val="bg1"/>
                </a:solidFill>
                <a:latin typeface="Arial Rounded MT Bold" pitchFamily="34" charset="0"/>
              </a:rPr>
              <a:t>https://</a:t>
            </a:r>
            <a:r>
              <a:rPr lang="pt-BR" sz="2000" dirty="0" smtClean="0">
                <a:solidFill>
                  <a:schemeClr val="bg1"/>
                </a:solidFill>
                <a:latin typeface="Arial Rounded MT Bold" pitchFamily="34" charset="0"/>
              </a:rPr>
              <a:t>www.luso-emas.net/modules/yogurt/index.php?uid=19143</a:t>
            </a:r>
          </a:p>
          <a:p>
            <a:r>
              <a:rPr lang="pt-BR" sz="2000" dirty="0" smtClean="0">
                <a:solidFill>
                  <a:schemeClr val="bg1"/>
                </a:solidFill>
                <a:latin typeface="Arial Rounded MT Bold" pitchFamily="34" charset="0"/>
              </a:rPr>
              <a:t>http</a:t>
            </a:r>
            <a:r>
              <a:rPr lang="pt-BR" sz="2000" dirty="0">
                <a:solidFill>
                  <a:schemeClr val="bg1"/>
                </a:solidFill>
                <a:latin typeface="Arial Rounded MT Bold" pitchFamily="34" charset="0"/>
              </a:rPr>
              <a:t>://portugues.free-ebooks.net/profile/4800/ma-socorro</a:t>
            </a:r>
            <a:endParaRPr lang="pt-BR" sz="2000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r>
              <a:rPr lang="pt-BR" sz="2000" dirty="0">
                <a:solidFill>
                  <a:schemeClr val="bg1"/>
                </a:solidFill>
                <a:latin typeface="Arial Rounded MT Bold" pitchFamily="34" charset="0"/>
              </a:rPr>
              <a:t>https://araripinarodolfo.wordpress.com/</a:t>
            </a:r>
            <a:endParaRPr lang="pt-BR" sz="2000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r>
              <a:rPr lang="pt-BR" sz="2000" dirty="0" smtClean="0">
                <a:solidFill>
                  <a:schemeClr val="bg1"/>
                </a:solidFill>
                <a:latin typeface="Arial Rounded MT Bold" pitchFamily="34" charset="0"/>
              </a:rPr>
              <a:t>kdfrases.com/</a:t>
            </a:r>
            <a:r>
              <a:rPr lang="pt-BR" sz="2000" dirty="0" err="1" smtClean="0">
                <a:solidFill>
                  <a:schemeClr val="bg1"/>
                </a:solidFill>
                <a:latin typeface="Arial Rounded MT Bold" pitchFamily="34" charset="0"/>
              </a:rPr>
              <a:t>usuario</a:t>
            </a:r>
            <a:r>
              <a:rPr lang="pt-BR" sz="2000" dirty="0" smtClean="0">
                <a:solidFill>
                  <a:schemeClr val="bg1"/>
                </a:solidFill>
                <a:latin typeface="Arial Rounded MT Bold" pitchFamily="34" charset="0"/>
              </a:rPr>
              <a:t>/</a:t>
            </a:r>
            <a:r>
              <a:rPr lang="pt-BR" sz="2000" dirty="0" err="1" smtClean="0">
                <a:solidFill>
                  <a:schemeClr val="bg1"/>
                </a:solidFill>
                <a:latin typeface="Arial Rounded MT Bold" pitchFamily="34" charset="0"/>
              </a:rPr>
              <a:t>MaSocorro.Star</a:t>
            </a:r>
            <a:endParaRPr lang="pt-BR" sz="2000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r>
              <a:rPr lang="pt-BR" sz="2000" dirty="0">
                <a:solidFill>
                  <a:schemeClr val="bg1"/>
                </a:solidFill>
                <a:latin typeface="Arial Rounded MT Bold" pitchFamily="34" charset="0"/>
              </a:rPr>
              <a:t>https://www.facebook.com/MensagemCantinho-Po%C3%A9tico-Ma-Socorro-1520297594911703/</a:t>
            </a:r>
          </a:p>
        </p:txBody>
      </p:sp>
    </p:spTree>
    <p:extLst>
      <p:ext uri="{BB962C8B-B14F-4D97-AF65-F5344CB8AC3E}">
        <p14:creationId xmlns:p14="http://schemas.microsoft.com/office/powerpoint/2010/main" val="326502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451">
        <p14:vortex dir="r"/>
      </p:transition>
    </mc:Choice>
    <mc:Fallback>
      <p:transition spd="slow" advTm="74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F:\DVDIMAGENS\07.1 - Acessorios JPG\07 Acessorios JPG (28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7312"/>
            <a:ext cx="9144000" cy="6480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619672" y="4077072"/>
            <a:ext cx="619268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latin typeface="Arial Rounded MT Bold" pitchFamily="34" charset="0"/>
              </a:rPr>
              <a:t>Não retire  nem adultere os  créditos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Arial Rounded MT Bold" pitchFamily="34" charset="0"/>
              </a:rPr>
              <a:t>Respeite os </a:t>
            </a:r>
            <a:r>
              <a:rPr lang="pt-BR" sz="2800" b="1" dirty="0" smtClean="0">
                <a:solidFill>
                  <a:schemeClr val="bg1"/>
                </a:solidFill>
                <a:latin typeface="Arial Rounded MT Bold" pitchFamily="34" charset="0"/>
              </a:rPr>
              <a:t>direitos autorais de 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1979712" y="5373216"/>
            <a:ext cx="48965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Ma</a:t>
            </a:r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 Socorro</a:t>
            </a:r>
            <a:endParaRPr lang="pt-BR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02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442">
        <p14:vortex dir="r"/>
      </p:transition>
    </mc:Choice>
    <mc:Fallback>
      <p:transition spd="slow" advTm="104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700"/>
                            </p:stCondLst>
                            <p:childTnLst>
                              <p:par>
                                <p:cTn id="1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F:\DVDIMAGENS\07.1 - Acessorios JPG\07 Acessorios JPG (28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7312"/>
            <a:ext cx="9144000" cy="6480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 rot="20093095">
            <a:off x="-213863" y="3468317"/>
            <a:ext cx="9407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latin typeface="Arial Black" pitchFamily="34" charset="0"/>
              </a:rPr>
              <a:t>  </a:t>
            </a:r>
            <a:r>
              <a:rPr lang="pt-BR" sz="2400" dirty="0" smtClean="0">
                <a:solidFill>
                  <a:srgbClr val="FFC000"/>
                </a:solidFill>
                <a:latin typeface="Arial Black" pitchFamily="34" charset="0"/>
              </a:rPr>
              <a:t>WWW.SERGRASAM.COM/MASOCORROPOESIASLIDES</a:t>
            </a:r>
            <a:endParaRPr lang="pt-BR" sz="2400" dirty="0">
              <a:solidFill>
                <a:srgbClr val="FFC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02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812">
        <p14:vortex dir="r"/>
      </p:transition>
    </mc:Choice>
    <mc:Fallback>
      <p:transition spd="slow" advTm="48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226</Words>
  <Application>Microsoft Office PowerPoint</Application>
  <PresentationFormat>Apresentação na tela (4:3)</PresentationFormat>
  <Paragraphs>68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4</cp:revision>
  <dcterms:created xsi:type="dcterms:W3CDTF">2020-01-28T00:22:04Z</dcterms:created>
  <dcterms:modified xsi:type="dcterms:W3CDTF">2020-01-28T00:57:26Z</dcterms:modified>
</cp:coreProperties>
</file>