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I6ho7yjLa7DnwNgSm9Riw==" hashData="DikodK9fMl4IKStwMSBY0b75A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9933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012B8-7ED0-46CE-B7D8-C626923892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53F0E0-49BE-4460-A8F2-6E820D0434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9954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27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396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40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1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72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650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53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28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550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2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4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A4E41-6203-4940-B599-5F3003CDEB37}" type="datetimeFigureOut">
              <a:rPr lang="pt-BR" smtClean="0"/>
              <a:t>07/09/2017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A8916-6E9F-49D0-936D-10D9F139C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307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059832" y="-129009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smtClean="0">
                <a:solidFill>
                  <a:schemeClr val="bg1"/>
                </a:solidFill>
                <a:latin typeface="Forte" panose="03060902040502070203" pitchFamily="66" charset="0"/>
              </a:rPr>
              <a:t>www.sergrasan.com</a:t>
            </a:r>
            <a:endParaRPr lang="pt-BR" sz="2400" u="sng" dirty="0">
              <a:solidFill>
                <a:schemeClr val="bg1"/>
              </a:solidFill>
              <a:latin typeface="Forte" panose="03060902040502070203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475656" y="3068960"/>
            <a:ext cx="65527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rgbClr val="FFC000"/>
                </a:solidFill>
                <a:latin typeface="Ravie" panose="04040805050809020602" pitchFamily="82" charset="0"/>
              </a:rPr>
              <a:t>Fantástico Boreal</a:t>
            </a:r>
            <a:endParaRPr lang="pt-BR" sz="4400" dirty="0">
              <a:solidFill>
                <a:srgbClr val="FFC000"/>
              </a:solidFill>
              <a:latin typeface="Ravie" panose="04040805050809020602" pitchFamily="82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771800" y="4869160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948264" y="630002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chemeClr val="bg2">
                    <a:lumMod val="90000"/>
                  </a:schemeClr>
                </a:solidFill>
                <a:latin typeface="Ravie" panose="04040805050809020602" pitchFamily="82" charset="0"/>
              </a:rPr>
              <a:t>Aotomático</a:t>
            </a:r>
            <a:endParaRPr lang="pt-BR" dirty="0">
              <a:solidFill>
                <a:schemeClr val="bg2">
                  <a:lumMod val="90000"/>
                </a:schemeClr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30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585">
        <p14:vortex dir="r"/>
        <p:sndAc>
          <p:stSnd loop="1">
            <p:snd r:embed="rId2" name="Cortazar - Love Story - Summer Of '42 - The Godfather.wav"/>
          </p:stSnd>
        </p:sndAc>
      </p:transition>
    </mc:Choice>
    <mc:Fallback>
      <p:transition spd="slow" advTm="4585">
        <p:fade/>
        <p:sndAc>
          <p:stSnd loop="1">
            <p:snd r:embed="rId2" name="Cortazar - Love Story - Summer Of '42 - The Godfath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843808" y="3284984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Balbuciei ao vento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“Leve para além mar um beijo singelo”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Minucioso fio do coração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Magia, sonho e esperança.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501">
        <p14:vortex dir="r"/>
      </p:transition>
    </mc:Choice>
    <mc:Fallback>
      <p:transition spd="slow" advTm="115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3429000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meu amor pelas minhas veias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Arrebatando o meu íntimo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Um querer sem fim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Jurei sempre te amar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0618">
        <p14:vortex dir="r"/>
      </p:transition>
    </mc:Choice>
    <mc:Fallback>
      <p:transition spd="slow" advTm="106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3212976"/>
            <a:ext cx="5328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Para celebrar os momentos ímpar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Olhei a suavidade do luar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brilho de almas difusas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Em tuas teias senti ao vivo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Teu dom de amar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5">
        <p14:vortex dir="r"/>
      </p:transition>
    </mc:Choice>
    <mc:Fallback>
      <p:transition spd="slow" advTm="140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2924944"/>
            <a:ext cx="5112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Vi harmonia na estrela maior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Bela deleita o prazer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 carinho celebra a beleza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Há amor em cada raio</a:t>
            </a:r>
          </a:p>
          <a:p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819">
        <p14:vortex dir="r"/>
      </p:transition>
    </mc:Choice>
    <mc:Fallback>
      <p:transition spd="slow" advTm="118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843808" y="3212976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Seduz a doce paixão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fantástico boreal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Miragem ou essência da vida</a:t>
            </a: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Tem a tua galáxia.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184068" y="4869160"/>
            <a:ext cx="327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32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 Socorro</a:t>
            </a:r>
            <a:endParaRPr lang="pt-BR" sz="32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303">
        <p14:vortex dir="r"/>
      </p:transition>
    </mc:Choice>
    <mc:Fallback>
      <p:transition spd="slow" advTm="113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771800" y="1052736"/>
            <a:ext cx="20856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67744" y="3140968"/>
            <a:ext cx="5040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MA SOCORRO</a:t>
            </a:r>
          </a:p>
          <a:p>
            <a:pPr algn="ctr"/>
            <a:r>
              <a:rPr lang="pt-B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 - PIAUÍ</a:t>
            </a:r>
          </a:p>
          <a:p>
            <a:pPr algn="ctr"/>
            <a:r>
              <a:rPr lang="pt-B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www.recantodasletras.com.br</a:t>
            </a:r>
            <a:endParaRPr lang="pt-BR" sz="2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555776" y="537321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91">
        <p14:vortex dir="r"/>
      </p:transition>
    </mc:Choice>
    <mc:Fallback>
      <p:transition spd="slow" advTm="150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375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  <a:ln cmpd="sng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  <a:pattFill prst="lgCheck">
            <a:fgClr>
              <a:srgbClr val="CC3300"/>
            </a:fgClr>
            <a:bgClr>
              <a:schemeClr val="bg1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55576" y="764704"/>
            <a:ext cx="7560840" cy="5256584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3.1 - Fantasia\03 Fantasias (26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34" y="-171400"/>
            <a:ext cx="5360518" cy="386370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131840" y="651605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err="1" smtClean="0">
                <a:solidFill>
                  <a:srgbClr val="FFC000"/>
                </a:solidFill>
                <a:latin typeface="Matura MT Script Capitals" panose="03020802060602070202" pitchFamily="66" charset="0"/>
              </a:rPr>
              <a:t>Masocorropoesiaslides</a:t>
            </a:r>
            <a:endParaRPr lang="pt-BR" dirty="0">
              <a:solidFill>
                <a:srgbClr val="FFC000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 rot="19515306">
            <a:off x="255599" y="226851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FFFF00"/>
                </a:solidFill>
                <a:latin typeface="Forte" panose="03060902040502070203" pitchFamily="66" charset="0"/>
              </a:rPr>
              <a:t>WWW.SERGRASAN.COM/MASOCORROPOESIASLIDES</a:t>
            </a:r>
            <a:endParaRPr lang="pt-BR" sz="24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491880" y="3692302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Nepomuceno – MG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Love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Story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3563888" y="5445224"/>
            <a:ext cx="2133600" cy="365125"/>
          </a:xfrm>
        </p:spPr>
        <p:txBody>
          <a:bodyPr/>
          <a:lstStyle/>
          <a:p>
            <a:pPr algn="ctr"/>
            <a:fld id="{9DEF4EEF-FC21-4AB5-9255-8C04628532AA}" type="datetime2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sexta-feira, 7 de setembro de 2017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29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80">
        <p14:vortex dir="r"/>
      </p:transition>
    </mc:Choice>
    <mc:Fallback>
      <p:transition spd="slow" advTm="150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3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161</Words>
  <Application>Microsoft Office PowerPoint</Application>
  <PresentationFormat>Apresentação na tela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8</cp:revision>
  <dcterms:created xsi:type="dcterms:W3CDTF">2017-09-07T17:28:36Z</dcterms:created>
  <dcterms:modified xsi:type="dcterms:W3CDTF">2017-09-07T18:51:43Z</dcterms:modified>
</cp:coreProperties>
</file>