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BNeGwSiAzUskcdpp6o6bg==" hashData="BS+KSSBcOQC28gW05v53Zl6DLN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B52343-4999-414E-8794-D1BECFFCD8B6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7E0EA-7A46-4552-A438-184B97FBF7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2542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fld id="{A70C5905-73DA-45D0-9D05-772715A6BFA9}" type="datetime2">
              <a:rPr lang="pt-BR" smtClean="0"/>
              <a:t>quarta-feira, 11 de março de 2015</a:t>
            </a:fld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7E0EA-7A46-4552-A438-184B97FBF7A8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1964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071B3-6BC4-4A6D-A62E-B3585601A3CD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0EAF3-27C0-4DF3-9F2F-2027BEEB13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0188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071B3-6BC4-4A6D-A62E-B3585601A3CD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0EAF3-27C0-4DF3-9F2F-2027BEEB13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120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071B3-6BC4-4A6D-A62E-B3585601A3CD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0EAF3-27C0-4DF3-9F2F-2027BEEB13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668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071B3-6BC4-4A6D-A62E-B3585601A3CD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0EAF3-27C0-4DF3-9F2F-2027BEEB13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828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071B3-6BC4-4A6D-A62E-B3585601A3CD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0EAF3-27C0-4DF3-9F2F-2027BEEB13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1409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071B3-6BC4-4A6D-A62E-B3585601A3CD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0EAF3-27C0-4DF3-9F2F-2027BEEB13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7508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071B3-6BC4-4A6D-A62E-B3585601A3CD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0EAF3-27C0-4DF3-9F2F-2027BEEB13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050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071B3-6BC4-4A6D-A62E-B3585601A3CD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0EAF3-27C0-4DF3-9F2F-2027BEEB13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4973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071B3-6BC4-4A6D-A62E-B3585601A3CD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0EAF3-27C0-4DF3-9F2F-2027BEEB13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7700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071B3-6BC4-4A6D-A62E-B3585601A3CD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0EAF3-27C0-4DF3-9F2F-2027BEEB13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075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071B3-6BC4-4A6D-A62E-B3585601A3CD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0EAF3-27C0-4DF3-9F2F-2027BEEB13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636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chemeClr val="accent2">
              <a:lumMod val="50000"/>
            </a:schemeClr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071B3-6BC4-4A6D-A62E-B3585601A3CD}" type="datetimeFigureOut">
              <a:rPr lang="pt-BR" smtClean="0"/>
              <a:t>11/03/2015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0EAF3-27C0-4DF3-9F2F-2027BEEB13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7581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08112" y="288032"/>
            <a:ext cx="8100392" cy="6669360"/>
          </a:xfrm>
          <a:prstGeom prst="rect">
            <a:avLst/>
          </a:prstGeom>
          <a:pattFill prst="pct90">
            <a:fgClr>
              <a:schemeClr val="bg2">
                <a:lumMod val="25000"/>
              </a:schemeClr>
            </a:fgClr>
            <a:bgClr>
              <a:schemeClr val="bg1"/>
            </a:bgClr>
          </a:pattFill>
          <a:ln w="50800" cmpd="sng">
            <a:solidFill>
              <a:schemeClr val="bg1"/>
            </a:solidFill>
            <a:prstDash val="sysDash"/>
            <a:beve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69 JPEG Mulheres\JPEG - Mulheres (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496" y="457200"/>
            <a:ext cx="5004048" cy="64008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50" y="-459432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090" y="-315416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DIVERSOS E BONITOS\1185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640" y="3861048"/>
            <a:ext cx="3600400" cy="386027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476215" y="-27384"/>
            <a:ext cx="712823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987824" y="620688"/>
            <a:ext cx="286591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ura MT Script Capitals" pitchFamily="66" charset="0"/>
              </a:rPr>
              <a:t>Apresenta</a:t>
            </a:r>
            <a:endParaRPr lang="pt-BR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300192" y="6453336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Formatação: </a:t>
            </a:r>
            <a:r>
              <a:rPr lang="pt-BR" sz="3200" i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Wal</a:t>
            </a:r>
            <a:endParaRPr lang="pt-BR" sz="3200" i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ge Italic" pitchFamily="66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249953" y="2492896"/>
            <a:ext cx="440216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9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Nyala" pitchFamily="2" charset="0"/>
              </a:rPr>
              <a:t>Deixe-me</a:t>
            </a:r>
            <a:endParaRPr lang="pt-BR" sz="9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Nyala" pitchFamily="2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195736" y="5229200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  <a:latin typeface="Matura MT Script Capitals" pitchFamily="66" charset="0"/>
              </a:rPr>
              <a:t>(</a:t>
            </a:r>
            <a:r>
              <a:rPr lang="pt-BR" sz="32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3200" dirty="0" smtClean="0">
                <a:solidFill>
                  <a:schemeClr val="bg1"/>
                </a:solidFill>
                <a:latin typeface="Matura MT Script Capitals" pitchFamily="66" charset="0"/>
              </a:rPr>
              <a:t> Socorro)</a:t>
            </a:r>
            <a:endParaRPr lang="pt-BR" sz="32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349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952">
        <p14:prism/>
        <p:sndAc>
          <p:stSnd loop="1">
            <p:snd r:embed="rId2" name="08 TODA UNA VIDA ANGUSTIA.wav"/>
          </p:stSnd>
        </p:sndAc>
      </p:transition>
    </mc:Choice>
    <mc:Fallback>
      <p:transition spd="slow" advTm="10952">
        <p:fade/>
        <p:sndAc>
          <p:stSnd loop="1">
            <p:snd r:embed="rId2" name="08 TODA UNA VIDA ANGUST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350"/>
                            </p:stCondLst>
                            <p:childTnLst>
                              <p:par>
                                <p:cTn id="1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7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08112" y="288032"/>
            <a:ext cx="8100392" cy="6669360"/>
          </a:xfrm>
          <a:prstGeom prst="rect">
            <a:avLst/>
          </a:prstGeom>
          <a:pattFill prst="pct90">
            <a:fgClr>
              <a:schemeClr val="bg2">
                <a:lumMod val="25000"/>
              </a:schemeClr>
            </a:fgClr>
            <a:bgClr>
              <a:schemeClr val="bg1"/>
            </a:bgClr>
          </a:pattFill>
          <a:ln w="50800" cmpd="sng">
            <a:solidFill>
              <a:schemeClr val="bg1"/>
            </a:solidFill>
            <a:prstDash val="sysDash"/>
            <a:beve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69 JPEG Mulheres\JPEG - Mulheres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496" y="457200"/>
            <a:ext cx="5004048" cy="64008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50" y="-459432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090" y="-315416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DIVERSOS E BONITOS\118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640" y="3861048"/>
            <a:ext cx="3600400" cy="386027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300192" y="6453336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Formatação: </a:t>
            </a:r>
            <a:r>
              <a:rPr lang="pt-BR" sz="3200" i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Wal</a:t>
            </a:r>
            <a:endParaRPr lang="pt-BR" sz="3200" i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980728"/>
            <a:ext cx="35106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	Deixe-me sossegar no teu aconchego. Ficar pertinho das batidas do teu coração. Entre os teus braços me sentir seguro. O teu amor é sol. Absoluta paixão. 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72810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9098">
        <p14:prism/>
      </p:transition>
    </mc:Choice>
    <mc:Fallback>
      <p:transition spd="slow" advTm="190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08112" y="288032"/>
            <a:ext cx="8100392" cy="6669360"/>
          </a:xfrm>
          <a:prstGeom prst="rect">
            <a:avLst/>
          </a:prstGeom>
          <a:pattFill prst="pct90">
            <a:fgClr>
              <a:schemeClr val="bg2">
                <a:lumMod val="25000"/>
              </a:schemeClr>
            </a:fgClr>
            <a:bgClr>
              <a:schemeClr val="bg1"/>
            </a:bgClr>
          </a:pattFill>
          <a:ln w="50800" cmpd="sng">
            <a:solidFill>
              <a:schemeClr val="bg1"/>
            </a:solidFill>
            <a:prstDash val="sysDash"/>
            <a:beve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69 JPEG Mulheres\JPEG - Mulheres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496" y="457200"/>
            <a:ext cx="5004048" cy="64008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50" y="-459432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090" y="-315416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DIVERSOS E BONITOS\118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640" y="3861048"/>
            <a:ext cx="3600400" cy="386027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300192" y="6453336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Formatação: </a:t>
            </a:r>
            <a:r>
              <a:rPr lang="pt-BR" sz="3200" i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Wal</a:t>
            </a:r>
            <a:endParaRPr lang="pt-BR" sz="3200" i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1196752"/>
            <a:ext cx="35106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	Deixe-me te abraçar com esmero amor. Sentir o calor e a maciez da tua mão. Evadir devagarzinho o meu corpo. Febre. Entorpece. Razão e emoção. 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0689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9570">
        <p14:prism/>
      </p:transition>
    </mc:Choice>
    <mc:Fallback>
      <p:transition spd="slow" advTm="195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08112" y="288032"/>
            <a:ext cx="8100392" cy="6669360"/>
          </a:xfrm>
          <a:prstGeom prst="rect">
            <a:avLst/>
          </a:prstGeom>
          <a:pattFill prst="pct90">
            <a:fgClr>
              <a:schemeClr val="bg2">
                <a:lumMod val="25000"/>
              </a:schemeClr>
            </a:fgClr>
            <a:bgClr>
              <a:schemeClr val="bg1"/>
            </a:bgClr>
          </a:pattFill>
          <a:ln w="50800" cmpd="sng">
            <a:solidFill>
              <a:schemeClr val="bg1"/>
            </a:solidFill>
            <a:prstDash val="sysDash"/>
            <a:beve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69 JPEG Mulheres\JPEG - Mulheres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496" y="457200"/>
            <a:ext cx="5004048" cy="64008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50" y="-459432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090" y="-315416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DIVERSOS E BONITOS\118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640" y="3861048"/>
            <a:ext cx="3600400" cy="386027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300192" y="6453336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Formatação: </a:t>
            </a:r>
            <a:r>
              <a:rPr lang="pt-BR" sz="3200" i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Wal</a:t>
            </a:r>
            <a:endParaRPr lang="pt-BR" sz="3200" i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1124744"/>
            <a:ext cx="33123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	Deixe-me te abordar com meus beijos. Sem controvérsias. Em ânsia desnuda. Sem pausa. Em tua boca me abrigo. Ardentes lábios. Sem pudor, aquece-me.</a:t>
            </a:r>
          </a:p>
        </p:txBody>
      </p:sp>
    </p:spTree>
    <p:extLst>
      <p:ext uri="{BB962C8B-B14F-4D97-AF65-F5344CB8AC3E}">
        <p14:creationId xmlns:p14="http://schemas.microsoft.com/office/powerpoint/2010/main" val="270689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9816">
        <p14:prism/>
      </p:transition>
    </mc:Choice>
    <mc:Fallback>
      <p:transition spd="slow" advTm="198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08112" y="288032"/>
            <a:ext cx="8100392" cy="6669360"/>
          </a:xfrm>
          <a:prstGeom prst="rect">
            <a:avLst/>
          </a:prstGeom>
          <a:pattFill prst="pct90">
            <a:fgClr>
              <a:schemeClr val="bg2">
                <a:lumMod val="25000"/>
              </a:schemeClr>
            </a:fgClr>
            <a:bgClr>
              <a:schemeClr val="bg1"/>
            </a:bgClr>
          </a:pattFill>
          <a:ln w="50800" cmpd="sng">
            <a:solidFill>
              <a:schemeClr val="bg1"/>
            </a:solidFill>
            <a:prstDash val="sysDash"/>
            <a:beve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69 JPEG Mulheres\JPEG - Mulheres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496" y="457200"/>
            <a:ext cx="5004048" cy="64008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50" y="-459432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090" y="-315416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DIVERSOS E BONITOS\118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640" y="3861048"/>
            <a:ext cx="3600400" cy="386027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300192" y="6453336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Formatação: </a:t>
            </a:r>
            <a:r>
              <a:rPr lang="pt-BR" sz="3200" i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Wal</a:t>
            </a:r>
            <a:endParaRPr lang="pt-BR" sz="3200" i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75656" y="908720"/>
            <a:ext cx="35826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	Deixe-me emudecer em total loucura. O incêndio em fulgor dos teus beijos. </a:t>
            </a:r>
          </a:p>
          <a:p>
            <a:pPr algn="ctr"/>
            <a:r>
              <a:rPr lang="pt-BR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	</a:t>
            </a:r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Saciar em silêncio os teus carinhos. Bramir do meu refúgio. </a:t>
            </a:r>
          </a:p>
          <a:p>
            <a:pPr algn="ctr"/>
            <a:r>
              <a:rPr lang="pt-BR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	</a:t>
            </a:r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Não diga nada.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19672" y="5199583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89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756">
        <p14:prism/>
      </p:transition>
    </mc:Choice>
    <mc:Fallback>
      <p:transition spd="slow" advTm="187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3300"/>
                            </p:stCondLst>
                            <p:childTnLst>
                              <p:par>
                                <p:cTn id="1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08112" y="288032"/>
            <a:ext cx="8100392" cy="6669360"/>
          </a:xfrm>
          <a:prstGeom prst="rect">
            <a:avLst/>
          </a:prstGeom>
          <a:pattFill prst="pct90">
            <a:fgClr>
              <a:schemeClr val="bg2">
                <a:lumMod val="25000"/>
              </a:schemeClr>
            </a:fgClr>
            <a:bgClr>
              <a:schemeClr val="bg1"/>
            </a:bgClr>
          </a:pattFill>
          <a:ln w="50800" cmpd="sng">
            <a:solidFill>
              <a:schemeClr val="bg1"/>
            </a:solidFill>
            <a:prstDash val="sysDash"/>
            <a:beve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69 JPEG Mulheres\JPEG - Mulheres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496" y="457200"/>
            <a:ext cx="5004048" cy="64008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50" y="-459432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090" y="-315416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DIVERSOS E BONITOS\118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640" y="3861048"/>
            <a:ext cx="3600400" cy="386027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300192" y="6453336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Formatação: </a:t>
            </a:r>
            <a:r>
              <a:rPr lang="pt-BR" sz="3200" i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Wal</a:t>
            </a:r>
            <a:endParaRPr lang="pt-BR" sz="3200" i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ge Italic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699792" y="620688"/>
            <a:ext cx="169469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gency FB" pitchFamily="34" charset="0"/>
              </a:rPr>
              <a:t>Créditos</a:t>
            </a:r>
            <a:endParaRPr lang="pt-BR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547664" y="2661880"/>
            <a:ext cx="331236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TEXTO DE MA SOCORRO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MARCOLÂNDIA – PI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TODA UNA VITA/ANGÚSTIA (Luís Bordon)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0689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582">
        <p14:prism/>
      </p:transition>
    </mc:Choice>
    <mc:Fallback>
      <p:transition spd="slow" advTm="115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08112" y="288032"/>
            <a:ext cx="8100392" cy="6669360"/>
          </a:xfrm>
          <a:prstGeom prst="rect">
            <a:avLst/>
          </a:prstGeom>
          <a:pattFill prst="pct90">
            <a:fgClr>
              <a:schemeClr val="bg2">
                <a:lumMod val="25000"/>
              </a:schemeClr>
            </a:fgClr>
            <a:bgClr>
              <a:schemeClr val="bg1"/>
            </a:bgClr>
          </a:pattFill>
          <a:ln w="50800" cmpd="sng">
            <a:solidFill>
              <a:schemeClr val="bg1"/>
            </a:solidFill>
            <a:prstDash val="sysDash"/>
            <a:beve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69 JPEG Mulheres\JPEG - Mulheres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496" y="457200"/>
            <a:ext cx="5004048" cy="64008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50" y="-459432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090" y="-315416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DIVERSOS E BONITOS\118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640" y="3861048"/>
            <a:ext cx="3600400" cy="386027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300192" y="6453336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Formatação: </a:t>
            </a:r>
            <a:r>
              <a:rPr lang="pt-BR" sz="3200" i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Wal</a:t>
            </a:r>
            <a:endParaRPr lang="pt-BR" sz="3200" i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75656" y="2132856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NÃO RETIRE E NEM ADULTERE OS CRÉDITOS. RESPEITE OS DIREITOS AUTORAIS DE MA SOCORRO.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0689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120">
        <p14:prism/>
      </p:transition>
    </mc:Choice>
    <mc:Fallback>
      <p:transition spd="slow" advTm="71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08112" y="288032"/>
            <a:ext cx="8100392" cy="6669360"/>
          </a:xfrm>
          <a:prstGeom prst="rect">
            <a:avLst/>
          </a:prstGeom>
          <a:pattFill prst="pct90">
            <a:fgClr>
              <a:schemeClr val="bg2">
                <a:lumMod val="25000"/>
              </a:schemeClr>
            </a:fgClr>
            <a:bgClr>
              <a:schemeClr val="bg1"/>
            </a:bgClr>
          </a:pattFill>
          <a:ln w="50800" cmpd="sng">
            <a:solidFill>
              <a:schemeClr val="bg1"/>
            </a:solidFill>
            <a:prstDash val="sysDash"/>
            <a:beve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169 JPEG Mulheres\JPEG - Mulheres (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496" y="457200"/>
            <a:ext cx="5004048" cy="64008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50" y="-459432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D:\156 BackGround GIF\Background (34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090" y="-315416"/>
            <a:ext cx="137542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DIVERSOS E BONITOS\1185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640" y="3861048"/>
            <a:ext cx="3600400" cy="386027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300192" y="6453336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Formatação: </a:t>
            </a:r>
            <a:r>
              <a:rPr lang="pt-BR" sz="3200" i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Wal</a:t>
            </a:r>
            <a:endParaRPr lang="pt-BR" sz="3200" i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ge Italic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99592" y="3841884"/>
            <a:ext cx="7560840" cy="1200329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pt-BR" sz="3600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www.sergrasan.com/masocorropoesiaslides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2555776" y="1839739"/>
            <a:ext cx="2133600" cy="365125"/>
          </a:xfrm>
        </p:spPr>
        <p:txBody>
          <a:bodyPr/>
          <a:lstStyle/>
          <a:p>
            <a:pPr algn="ctr"/>
            <a:fld id="{F06AEE48-91A9-4C08-AA16-9B33FFC62508}" type="datetime2">
              <a:rPr lang="pt-BR" sz="2800" smtClean="0">
                <a:solidFill>
                  <a:schemeClr val="bg1"/>
                </a:solidFill>
              </a:rPr>
              <a:pPr algn="ctr"/>
              <a:t>quarta-feira, 11 de março de 2015</a:t>
            </a:fld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89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235">
        <p14:prism/>
      </p:transition>
    </mc:Choice>
    <mc:Fallback>
      <p:transition spd="slow" advTm="112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8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77</Words>
  <Application>Microsoft Office PowerPoint</Application>
  <PresentationFormat>Apresentação na tela (4:3)</PresentationFormat>
  <Paragraphs>29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10</cp:revision>
  <dcterms:created xsi:type="dcterms:W3CDTF">2015-03-11T23:24:36Z</dcterms:created>
  <dcterms:modified xsi:type="dcterms:W3CDTF">2015-03-12T01:43:06Z</dcterms:modified>
</cp:coreProperties>
</file>