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95" r:id="rId4"/>
    <p:sldId id="296" r:id="rId5"/>
    <p:sldId id="258" r:id="rId6"/>
    <p:sldId id="259" r:id="rId7"/>
    <p:sldId id="297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uKV6Q+bs5SGNFG6UgCSjw==" hashData="67up7mfGHovxbkxZn70e6VYzLf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-70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1D6AAA-0AC0-4674-A152-E3DF933597E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C98FB1-18DC-46C7-BA61-4039B07097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1381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092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88898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343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3230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965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8409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666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4151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524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862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0978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399B95-2DAB-468E-9284-AD76F3C9D47D}" type="datetimeFigureOut">
              <a:rPr lang="pt-BR" smtClean="0"/>
              <a:t>24/02/2017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6C820-CFFF-4400-B426-8AB64AA5CC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9695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14:switch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17" name="CaixaDeTexto 16"/>
          <p:cNvSpPr txBox="1"/>
          <p:nvPr/>
        </p:nvSpPr>
        <p:spPr>
          <a:xfrm>
            <a:off x="-36512" y="6557282"/>
            <a:ext cx="44644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Automático</a:t>
            </a:r>
            <a:endParaRPr lang="pt-BR" sz="20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3812751" y="1787332"/>
            <a:ext cx="4128053" cy="1569660"/>
          </a:xfrm>
          <a:prstGeom prst="rect">
            <a:avLst/>
          </a:prstGeom>
          <a:noFill/>
          <a:ln>
            <a:noFill/>
          </a:ln>
          <a:effectLst>
            <a:outerShdw blurRad="127000" dist="38100" dir="2700000" algn="ctr">
              <a:srgbClr val="000000">
                <a:alpha val="45000"/>
              </a:srgbClr>
            </a:outerShdw>
          </a:effectLst>
          <a:scene3d>
            <a:camera prst="perspectiveFront" fov="2700000">
              <a:rot lat="20376000" lon="1938000" rev="20112001"/>
            </a:camera>
            <a:lightRig rig="soft" dir="t">
              <a:rot lat="0" lon="0" rev="0"/>
            </a:lightRig>
          </a:scene3d>
          <a:sp3d prstMaterial="translucentPowder">
            <a:bevelT w="203200" h="50800" prst="softRound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Garamond" pitchFamily="18" charset="0"/>
              </a:rPr>
              <a:t>A Misericórdia</a:t>
            </a:r>
          </a:p>
          <a:p>
            <a:pPr algn="ctr"/>
            <a:r>
              <a:rPr lang="pt-BR" sz="4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Garamond" pitchFamily="18" charset="0"/>
              </a:rPr>
              <a:t> de Deus</a:t>
            </a:r>
            <a:endParaRPr lang="pt-BR" sz="4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Garamond" pitchFamily="18" charset="0"/>
            </a:endParaRPr>
          </a:p>
        </p:txBody>
      </p:sp>
      <p:sp>
        <p:nvSpPr>
          <p:cNvPr id="19" name="CaixaDeTexto 18"/>
          <p:cNvSpPr txBox="1"/>
          <p:nvPr/>
        </p:nvSpPr>
        <p:spPr>
          <a:xfrm>
            <a:off x="3707904" y="4182179"/>
            <a:ext cx="42484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Salmo 103</a:t>
            </a:r>
            <a:endParaRPr lang="pt-BR" sz="4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26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6623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8000">
        <p14:switch dir="r"/>
        <p:sndAc>
          <p:stSnd loop="1">
            <p:snd r:embed="rId2" name="13 Faixa 13.wav"/>
          </p:stSnd>
        </p:sndAc>
      </p:transition>
    </mc:Choice>
    <mc:Fallback>
      <p:transition spd="slow" advTm="8000">
        <p:fade/>
        <p:sndAc>
          <p:stSnd loop="1">
            <p:snd r:embed="rId2" name="13 Faixa 1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6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6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764704"/>
            <a:ext cx="4536504" cy="230832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Bendize, ó minha alma, ao SENHOR, e tudo o que há em mim bendiga o seu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s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anto nome. 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Bendize, ó minha alma, ao SENHOR, e não te esqueças  de nem um só de seus benefícios.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7000">
        <p14:switch dir="r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851920" y="836712"/>
            <a:ext cx="4536504" cy="26776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Ele é quem perdoa todas as tuas iniquidades;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Quem sara todas as tuas enfermidades;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Quem da cova redime a tua vida e te coroa de graça e misericórdia.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337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switch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635896" y="764704"/>
            <a:ext cx="4536504" cy="193899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Quem farta de bens a tua velhice, de sorte que a tua mocidade se renova como a da águia. 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O SENHOR faz justiça e julga a todos os oprimidos.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41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07904" y="764704"/>
            <a:ext cx="4536504" cy="230832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Manifestou os seus caminhos a Moisés e os teus feitos aos filhos de Israel.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O SENHOR é misericordioso e compassivo; </a:t>
            </a:r>
          </a:p>
          <a:p>
            <a:pPr algn="ctr"/>
            <a:r>
              <a:rPr lang="pt-BR" sz="24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Longânimo</a:t>
            </a:r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e assaz benigno.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00">
        <p14:switch dir="r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535320"/>
            <a:ext cx="4320480" cy="26776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Não repreende perpetuamente, nem conserva para sempre a sua ira. 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Não nos trata segundo os nossos pecados, nem nos retribui  consoante as nossas iniquidades.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switch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707904" y="1196752"/>
            <a:ext cx="4536504" cy="156966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Pois quanto o céu se alteia acima da terra, assim é grande a sua misericórdia para com os que o temem.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285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1000">
        <p14:switch dir="r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764704"/>
            <a:ext cx="4464496" cy="2308324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Quanto dista o Oriente do Ocidente, assim afasta de nós as nossas transgressões. 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Como um pai se compadece de seus filhos, assim o SENHOR se compadece dos que o temem.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6000">
        <p14:switch dir="r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3851920" y="620688"/>
            <a:ext cx="4464496" cy="26776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Pois Ele conhece a nossa estrutura e sabe que somos pó.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Quanto ao homem, os seus dias são como a relva; pois, soprando nela o vento, desaparece;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E não conhecerá, daí em diante, o seu lugar.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8000">
        <p14:switch dir="r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851920" y="548680"/>
            <a:ext cx="4392488" cy="34163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Mas a misericórdia do SENHOR é de eternidade a eternidade, sobre os que o temem, e a sua justiça, sobre os filhos dos filhos, para com os que guardam a sua aliança e para com os que se lembram  dos seus preceitos e os cumprem.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4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0">
        <p14:switch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1436583"/>
            <a:ext cx="4536504" cy="120032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Nos céus estabeleceu o SENHOR o seu trono, e o seu reino domina sobre o mundo.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4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9000">
        <p14:switch dir="r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707904" y="836712"/>
            <a:ext cx="4752528" cy="267765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Bendizei ao SENHOR, todos os seus anjos, valorosos em poder, que executais as suas ordens e lhe obedeceis 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à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palavra. 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Bendizei ao SENHOR, todos os seus exércitos, vós, ministros seus, que fazeis a sua vontade. 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4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0000">
        <p14:switch dir="r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3851920" y="836712"/>
            <a:ext cx="4536504" cy="1938992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Bendizei ao SENHOR, vós, todas as suas obras, em todos os lugares do seu domínio. 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Bendize, ó minha alma, ao SENHOR.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pic>
        <p:nvPicPr>
          <p:cNvPr id="14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4000">
        <p14:switch dir="r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4757406" y="620688"/>
            <a:ext cx="21188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Créditos</a:t>
            </a:r>
            <a:endParaRPr lang="pt-BR" sz="4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3707904" y="2660719"/>
            <a:ext cx="4536504" cy="120032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FONTE: BÍBLIA SAGRADA</a:t>
            </a:r>
          </a:p>
          <a:p>
            <a:pPr algn="ctr"/>
            <a:r>
              <a:rPr lang="pt-BR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ED. JOÃO FERREIRA DE ALMEIDA. </a:t>
            </a:r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ramond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131840" y="4923165"/>
            <a:ext cx="4608512" cy="954107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sz="2800" b="1" i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Socorro</a:t>
            </a:r>
          </a:p>
          <a:p>
            <a:pPr algn="ctr"/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Marcolândia - Piauí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7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3000">
        <p14:switch dir="r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8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404664"/>
            <a:ext cx="8352928" cy="612068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6" name="Retângulo 5"/>
          <p:cNvSpPr/>
          <p:nvPr/>
        </p:nvSpPr>
        <p:spPr>
          <a:xfrm>
            <a:off x="755576" y="764704"/>
            <a:ext cx="7488832" cy="547260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54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Fluxograma: Entrada manual 8"/>
          <p:cNvSpPr/>
          <p:nvPr/>
        </p:nvSpPr>
        <p:spPr>
          <a:xfrm>
            <a:off x="1187624" y="764704"/>
            <a:ext cx="6624736" cy="5472608"/>
          </a:xfrm>
          <a:prstGeom prst="flowChartManualInp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1"/>
            <a:tileRect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Picture 2" descr="D:\05.1 - Tags Sacras\14 - Tags Sacras (4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-27384"/>
            <a:ext cx="7956376" cy="45365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  <a:reflection blurRad="6350" stA="50000" endA="300" endPos="90000" dist="50800" dir="5400000" sy="-100000" algn="bl" rotWithShape="0"/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Fluxograma: Vários documentos 11"/>
          <p:cNvSpPr/>
          <p:nvPr/>
        </p:nvSpPr>
        <p:spPr>
          <a:xfrm>
            <a:off x="35496" y="404664"/>
            <a:ext cx="3672408" cy="6120680"/>
          </a:xfrm>
          <a:prstGeom prst="flowChartMultidocument">
            <a:avLst/>
          </a:prstGeom>
          <a:blipFill>
            <a:blip r:embed="rId2"/>
            <a:stretch>
              <a:fillRect/>
            </a:stretch>
          </a:blip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050" name="Picture 2" descr="D:\07.1 - Acessorios GIF\07 Acessorios GIF (2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342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692696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02024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862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tângulo 12"/>
          <p:cNvSpPr/>
          <p:nvPr/>
        </p:nvSpPr>
        <p:spPr>
          <a:xfrm>
            <a:off x="-25286" y="-243408"/>
            <a:ext cx="4525278" cy="707886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40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www.sergrasan.com</a:t>
            </a:r>
            <a:endParaRPr lang="pt-BR" sz="40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4101268" y="6444625"/>
            <a:ext cx="4763612" cy="523220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8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Ma</a:t>
            </a:r>
            <a:r>
              <a:rPr lang="pt-BR" sz="28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2">
                    <a:lumMod val="50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atura MT Script Capitals" pitchFamily="66" charset="0"/>
              </a:rPr>
              <a:t> Socorro Poesia Slides</a:t>
            </a:r>
            <a:endParaRPr lang="pt-BR" sz="28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2">
                  <a:lumMod val="50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atura MT Script Capitals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 rot="19630235">
            <a:off x="338059" y="2482307"/>
            <a:ext cx="84678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FF00">
                    <a:alpha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www.sergrasan.com/masocorropoesiaslides</a:t>
            </a:r>
            <a:endParaRPr lang="pt-BR" sz="5400" b="1" cap="none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FF00">
                  <a:alpha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094584" y="1052736"/>
            <a:ext cx="2133600" cy="365125"/>
          </a:xfrm>
        </p:spPr>
        <p:txBody>
          <a:bodyPr/>
          <a:lstStyle/>
          <a:p>
            <a:pPr algn="ctr"/>
            <a:fld id="{A1D9B53C-FD3B-4244-901F-9A74E7896A80}" type="datetime2">
              <a:rPr lang="pt-BR" sz="2400" b="1" i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sexta-feira, 24 de fevereiro de 2017</a:t>
            </a:fld>
            <a:endParaRPr lang="pt-BR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4427984" y="4797152"/>
            <a:ext cx="4104456" cy="1200329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 rtlCol="0">
            <a:spAutoFit/>
          </a:bodyPr>
          <a:lstStyle/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FORMATAÇÃO: WAL.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MÚSICA: PORQUE ELE VIVE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(Harpa Cristã)</a:t>
            </a:r>
          </a:p>
          <a:p>
            <a:pPr algn="ctr"/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NEPOMUCENO - MG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Picture 7" descr="D:\07.2 - Estrelas\07 - Estrela (13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668" y="4238600"/>
            <a:ext cx="952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375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23000">
        <p14:switch dir="r"/>
      </p:transition>
    </mc:Choice>
    <mc:Fallback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750"/>
                            </p:stCondLst>
                            <p:childTnLst>
                              <p:par>
                                <p:cTn id="1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522</Words>
  <Application>Microsoft Office PowerPoint</Application>
  <PresentationFormat>Apresentação na tela (4:3)</PresentationFormat>
  <Paragraphs>69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Waldete</dc:creator>
  <cp:lastModifiedBy>Waldete</cp:lastModifiedBy>
  <cp:revision>14</cp:revision>
  <dcterms:created xsi:type="dcterms:W3CDTF">2017-02-24T22:05:14Z</dcterms:created>
  <dcterms:modified xsi:type="dcterms:W3CDTF">2017-02-25T00:34:03Z</dcterms:modified>
</cp:coreProperties>
</file>