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7" d="100"/>
          <a:sy n="47" d="100"/>
        </p:scale>
        <p:origin x="-63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7C56A3-829F-41DA-BF80-D6568E1A5E86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8D877-C7C1-448F-9F86-0715C1AFB59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53219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84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376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6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4682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140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9579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226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7348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573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879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593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5115D-D557-4CF7-97F7-DECA7B74E5D7}" type="datetimeFigureOut">
              <a:rPr lang="pt-BR" smtClean="0"/>
              <a:t>09/02/2020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C8C25F-84EE-4CEB-BAC1-1C676AFB0B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346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>
        <p14:ferris dir="l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3491880" y="260648"/>
            <a:ext cx="5472608" cy="6264696"/>
          </a:xfrm>
          <a:prstGeom prst="snip2DiagRect">
            <a:avLst/>
          </a:prstGeom>
          <a:blipFill>
            <a:blip r:embed="rId3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2309362" y="-171400"/>
            <a:ext cx="452527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740352" y="-9939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Automático</a:t>
            </a:r>
            <a:endParaRPr lang="pt-BR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245835" y="2492896"/>
            <a:ext cx="335861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Franklin Gothic Heavy" panose="020B0903020102020204" pitchFamily="34" charset="0"/>
              </a:rPr>
              <a:t>Lamento</a:t>
            </a:r>
            <a:endParaRPr lang="pt-BR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Franklin Gothic Heavy" panose="020B0903020102020204" pitchFamily="34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5270071" y="4305290"/>
            <a:ext cx="319036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 Socorro</a:t>
            </a:r>
            <a:endParaRPr lang="pt-BR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4641123" y="5805264"/>
            <a:ext cx="417934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u="sng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anose="03060802040406070304" pitchFamily="66" charset="0"/>
              </a:rPr>
              <a:t>masocorropoesiaslides</a:t>
            </a:r>
            <a:endParaRPr lang="pt-BR" sz="4400" b="1" u="sng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3138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5629">
        <p14:ferris dir="l"/>
        <p:sndAc>
          <p:stSnd loop="1">
            <p:snd r:embed="rId2" name="Cortazar Boleros - Usted.wav"/>
          </p:stSnd>
        </p:sndAc>
      </p:transition>
    </mc:Choice>
    <mc:Fallback>
      <p:transition spd="slow" advTm="5629">
        <p:fade/>
        <p:sndAc>
          <p:stSnd loop="1">
            <p:snd r:embed="rId2" name="Cortazar Boleros - Uste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00"/>
                            </p:stCondLst>
                            <p:childTnLst>
                              <p:par>
                                <p:cTn id="1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/>
          <p:cNvSpPr txBox="1"/>
          <p:nvPr/>
        </p:nvSpPr>
        <p:spPr>
          <a:xfrm>
            <a:off x="4572000" y="2852936"/>
            <a:ext cx="43204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JARDIM SECRETO COM LÁGRIMAS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DISTINTO CORAÇÃO ANULA OS DOGMAS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OFUSCA ESPELHO SEM ALEGRIA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GRITA LAMENTOS A POESIA. </a:t>
            </a: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4624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4928">
        <p14:ferris dir="l"/>
      </p:transition>
    </mc:Choice>
    <mc:Fallback>
      <p:transition spd="slow" advTm="149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4572000" y="2852936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TLRISTE REDOMA ECOA OS SUSPIROS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GOTEJAM AS PÉTALAS EM PRANTOS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 PRISMAS ESVOAÇAM VELOZES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ÍNFIMA PÓSTUMA  SEKA AS KYZES, </a:t>
            </a: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5767">
        <p14:ferris dir="l"/>
      </p:transition>
    </mc:Choice>
    <mc:Fallback>
      <p:transition spd="slow" advTm="1576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4669421" y="3009726"/>
            <a:ext cx="45830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DECLAMA SEM RIMA SEM SORRISO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ESGRIMA RARÍSSIMA REPRIME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AVESSO DELEITOSO. </a:t>
            </a:r>
            <a:r>
              <a:rPr lang="pt-BR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DESCOMPASSO.</a:t>
            </a: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494">
        <p14:ferris dir="l"/>
      </p:transition>
    </mc:Choice>
    <mc:Fallback>
      <p:transition spd="slow" advTm="1349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4523289" y="3140968"/>
            <a:ext cx="436919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ATIÇA LENÇO  ESCARLATE. OPRIME. 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REFLETE SIGILOSO VAIDOSO</a:t>
            </a:r>
          </a:p>
          <a:p>
            <a:r>
              <a:rPr lang="pt-BR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SUBLIME RITMO QUE CONSOME. </a:t>
            </a:r>
            <a:endParaRPr lang="pt-BR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437510" y="4849996"/>
            <a:ext cx="23109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 Socorro</a:t>
            </a:r>
            <a:endParaRPr lang="pt-BR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2857">
        <p14:ferris dir="l"/>
      </p:transition>
    </mc:Choice>
    <mc:Fallback>
      <p:transition spd="slow" advTm="1285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1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5166177" y="476672"/>
            <a:ext cx="199811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Créditos</a:t>
            </a:r>
            <a:endParaRPr lang="pt-BR" sz="40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572000" y="2852936"/>
            <a:ext cx="4248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 DE MA SOCORRO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MARCOLÂNDIA - PI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716016" y="5602014"/>
            <a:ext cx="41044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MA SOCORRO. NÃO RETIRE E NEM ADULTERE SEUS CRÉDITOS. </a:t>
            </a:r>
            <a:endParaRPr lang="pt-BR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8243">
        <p14:ferris dir="l"/>
      </p:transition>
    </mc:Choice>
    <mc:Fallback>
      <p:transition spd="slow" advTm="824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CaixaDeTexto 1"/>
          <p:cNvSpPr txBox="1"/>
          <p:nvPr/>
        </p:nvSpPr>
        <p:spPr>
          <a:xfrm>
            <a:off x="4644008" y="2636912"/>
            <a:ext cx="42484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FORMATAÇÃO: W@L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NEPOMUCENO – MG</a:t>
            </a: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MÚSICA: USTED (Ernesto </a:t>
            </a:r>
            <a:r>
              <a:rPr lang="pt-BR" sz="2800" b="1" dirty="0" err="1" smtClean="0">
                <a:solidFill>
                  <a:schemeClr val="bg1"/>
                </a:solidFill>
              </a:rPr>
              <a:t>Cortazar</a:t>
            </a:r>
            <a:r>
              <a:rPr lang="pt-BR" sz="2800" b="1" dirty="0" smtClean="0">
                <a:solidFill>
                  <a:schemeClr val="bg1"/>
                </a:solidFill>
              </a:rPr>
              <a:t>)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563">
        <p14:ferris dir="l"/>
      </p:transition>
    </mc:Choice>
    <mc:Fallback>
      <p:transition spd="slow" advTm="656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26" name="Picture 2" descr="D:\02.5 - Letters Femininos\02 - Letters Feminino (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3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com Canto Diagonal Aparado 5"/>
          <p:cNvSpPr/>
          <p:nvPr/>
        </p:nvSpPr>
        <p:spPr>
          <a:xfrm>
            <a:off x="2987824" y="260648"/>
            <a:ext cx="6120680" cy="6264696"/>
          </a:xfrm>
          <a:prstGeom prst="snip2DiagRect">
            <a:avLst/>
          </a:prstGeom>
          <a:blipFill>
            <a:blip r:embed="rId2"/>
            <a:stretch>
              <a:fillRect/>
            </a:stretch>
          </a:blipFill>
          <a:ln w="3175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Retângulo 1"/>
          <p:cNvSpPr/>
          <p:nvPr/>
        </p:nvSpPr>
        <p:spPr>
          <a:xfrm rot="19411772">
            <a:off x="-479327" y="2832167"/>
            <a:ext cx="961244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www.sergrasan.com/masocorropoesiaslides</a:t>
            </a:r>
            <a:endParaRPr lang="pt-BR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6437510" y="4849996"/>
            <a:ext cx="231095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Ma</a:t>
            </a:r>
            <a:r>
              <a:rPr lang="pt-BR" sz="28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Matura MT Script Capitals" panose="03020802060602070202" pitchFamily="66" charset="0"/>
              </a:rPr>
              <a:t> Socorro</a:t>
            </a:r>
            <a:endParaRPr lang="pt-BR" sz="28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110808" y="3063875"/>
            <a:ext cx="2133600" cy="365125"/>
          </a:xfrm>
        </p:spPr>
        <p:txBody>
          <a:bodyPr/>
          <a:lstStyle/>
          <a:p>
            <a:pPr algn="ctr"/>
            <a:fld id="{39B180EA-51E6-40B9-B9A1-EE0DA6D06D6B}" type="datetime4">
              <a:rPr lang="pt-BR" sz="2000" b="1" i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9 de fevereiro de 2020</a:t>
            </a:fld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504" y="644404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Wal</a:t>
            </a:r>
            <a:endParaRPr lang="pt-BR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6910">
        <p14:ferris dir="l"/>
      </p:transition>
    </mc:Choice>
    <mc:Fallback>
      <p:transition spd="slow" advTm="69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5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117</Words>
  <Application>Microsoft Office PowerPoint</Application>
  <PresentationFormat>Apresentação na tela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10</cp:revision>
  <dcterms:created xsi:type="dcterms:W3CDTF">2020-02-09T21:36:07Z</dcterms:created>
  <dcterms:modified xsi:type="dcterms:W3CDTF">2020-02-10T01:46:54Z</dcterms:modified>
</cp:coreProperties>
</file>