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Lb3/XMu1TZikZJ7sNDYyw==" hashData="C2uPYnKaSHjnymP90qFSJj+HPm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D1CE6E-2CC8-4C84-83FF-A78096252287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0449FC-827B-42C8-9D73-C794CF8D43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5371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292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907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402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265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71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299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3305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5871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198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6561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901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DCE4C-2A43-4DA5-8DB7-4DDDAA75A363}" type="datetimeFigureOut">
              <a:rPr lang="pt-BR" smtClean="0"/>
              <a:t>07/02/2017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8DAE0-5B07-43AC-A05B-598661EEA45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04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flip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recantodasletras.com.b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dkHorz">
            <a:fgClr>
              <a:srgbClr val="0066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DVDIMAGENS\05.1 - Paisagens Animadas\05 - Paisagens Animadas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88936"/>
            <a:ext cx="2962625" cy="1968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890617" cy="19206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93470" y="6187951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u="sng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400" b="1" u="sng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971600" y="-99392"/>
            <a:ext cx="7128792" cy="7078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40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4000" dirty="0" smtClean="0">
                <a:solidFill>
                  <a:schemeClr val="bg1"/>
                </a:solidFill>
                <a:latin typeface="Matura MT Script Capitals" pitchFamily="66" charset="0"/>
              </a:rPr>
              <a:t> Socorro Slides</a:t>
            </a:r>
            <a:endParaRPr lang="pt-BR" sz="40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156176" y="4941168"/>
            <a:ext cx="4032448" cy="523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rgbClr val="FFFF00"/>
                </a:solidFill>
                <a:latin typeface="Forte" pitchFamily="66" charset="0"/>
              </a:rPr>
              <a:t>Automático</a:t>
            </a:r>
            <a:endParaRPr lang="pt-BR" sz="2800" dirty="0">
              <a:solidFill>
                <a:srgbClr val="FFFF00"/>
              </a:solidFill>
              <a:latin typeface="Forte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1117367" y="2636912"/>
            <a:ext cx="6909264" cy="92333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lgerian" pitchFamily="82" charset="0"/>
              </a:rPr>
              <a:t>Nas asas do sonho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691680" y="42210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Matura MT Script Capitals" pitchFamily="66" charset="0"/>
              </a:rPr>
              <a:t>(</a:t>
            </a:r>
            <a:r>
              <a:rPr lang="pt-BR" sz="28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800" dirty="0" smtClean="0">
                <a:solidFill>
                  <a:schemeClr val="bg1"/>
                </a:solidFill>
                <a:latin typeface="Matura MT Script Capitals" pitchFamily="66" charset="0"/>
              </a:rPr>
              <a:t> Socorro)</a:t>
            </a:r>
            <a:endParaRPr lang="pt-BR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394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14:flip dir="r"/>
        <p:sndAc>
          <p:stSnd loop="1">
            <p:snd r:embed="rId2" name="Cortazar Boleros - Vereda Tropical.wav"/>
          </p:stSnd>
        </p:sndAc>
      </p:transition>
    </mc:Choice>
    <mc:Fallback>
      <p:transition spd="slow" advTm="7000">
        <p:fade/>
        <p:sndAc>
          <p:stSnd loop="1">
            <p:snd r:embed="rId2" name="Cortazar Boleros - Vereda Tropic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25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dkHorz">
            <a:fgClr>
              <a:srgbClr val="0066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DVDIMAGENS\05.1 - Paisagens Animadas\05 - Paisagens Animadas (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88936"/>
            <a:ext cx="2962625" cy="1968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890617" cy="19206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93470" y="6187951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475656" y="1340768"/>
            <a:ext cx="60486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Oh brisa do orvalho</a:t>
            </a:r>
          </a:p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Em rodopio secreto</a:t>
            </a:r>
          </a:p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Leva os sonhos ao vento</a:t>
            </a:r>
          </a:p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Pranto d’alma em retalho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ephan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65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dkHorz">
            <a:fgClr>
              <a:srgbClr val="0066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DVDIMAGENS\05.1 - Paisagens Animadas\05 - Paisagens Animadas (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88936"/>
            <a:ext cx="2962625" cy="1968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890617" cy="19206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93470" y="6187951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835696" y="1412776"/>
            <a:ext cx="5904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Ao enleio dos teus olhos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Beija lágrimas em espelhos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Razão de coração partido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Crispa a luz. Miro proibido</a:t>
            </a:r>
            <a:endParaRPr lang="pt-BR" sz="2800" dirty="0">
              <a:solidFill>
                <a:schemeClr val="bg1"/>
              </a:solidFill>
              <a:latin typeface="Elephan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65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dkHorz">
            <a:fgClr>
              <a:srgbClr val="0066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DVDIMAGENS\05.1 - Paisagens Animadas\05 - Paisagens Animadas (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88936"/>
            <a:ext cx="2962625" cy="1968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890617" cy="19206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93470" y="6187951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1628800"/>
            <a:ext cx="60486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Na asa brilhante dos sonhos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Giro sem adorno. Ausente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Ilusões dissipam carinhos</a:t>
            </a:r>
            <a:endParaRPr lang="pt-BR" sz="2800" dirty="0">
              <a:solidFill>
                <a:schemeClr val="bg1"/>
              </a:solidFill>
              <a:latin typeface="Elephan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65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14:flip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dkHorz">
            <a:fgClr>
              <a:srgbClr val="0066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DVDIMAGENS\05.1 - Paisagens Animadas\05 - Paisagens Animadas (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88936"/>
            <a:ext cx="2962625" cy="1968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890617" cy="19206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93470" y="6187951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47664" y="1340768"/>
            <a:ext cx="61206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Vento vai... Cone eloquente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Enganos eriçam nos caminhos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Elephant" pitchFamily="18" charset="0"/>
              </a:rPr>
              <a:t>Fixam a saudade presente.</a:t>
            </a:r>
            <a:endParaRPr lang="pt-BR" sz="2800" dirty="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139952" y="3356992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8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65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2000">
        <p14:flip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9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dkHorz">
            <a:fgClr>
              <a:srgbClr val="0066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DVDIMAGENS\05.1 - Paisagens Animadas\05 - Paisagens Animadas (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88936"/>
            <a:ext cx="2962625" cy="1968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890617" cy="19206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93470" y="6187951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630873" y="980728"/>
            <a:ext cx="188224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Agency FB" pitchFamily="34" charset="0"/>
              </a:rPr>
              <a:t>Créditos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Agency FB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547664" y="2636912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SONETO DE MA SOCORRO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Marcolândia - PI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www.recantodasletras.com.br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547664" y="4581128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165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flip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6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260648"/>
            <a:ext cx="8640960" cy="6336704"/>
          </a:xfrm>
          <a:prstGeom prst="rect">
            <a:avLst/>
          </a:prstGeom>
          <a:pattFill prst="dkHorz">
            <a:fgClr>
              <a:srgbClr val="006600"/>
            </a:fgClr>
            <a:bgClr>
              <a:schemeClr val="bg1"/>
            </a:bgClr>
          </a:patt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539552" y="548680"/>
            <a:ext cx="8064896" cy="576064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DVDIMAGENS\05.1 - Paisagens Animadas\05 - Paisagens Animadas (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64704"/>
            <a:ext cx="7704856" cy="54006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988936"/>
            <a:ext cx="2962625" cy="1968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G:\DVDIMAGENS\04.1 - Flores Animadas\04 - Flores Animadas (11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890617" cy="19206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093470" y="6187951"/>
            <a:ext cx="4957062" cy="7694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www.sergrasan.com</a:t>
            </a:r>
            <a:endParaRPr lang="pt-BR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-80069" y="980728"/>
            <a:ext cx="930415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www.sergrasan.com/masocorropoesiaslides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3158480" y="2852936"/>
            <a:ext cx="2133600" cy="365125"/>
          </a:xfrm>
        </p:spPr>
        <p:txBody>
          <a:bodyPr/>
          <a:lstStyle/>
          <a:p>
            <a:pPr algn="ctr"/>
            <a:fld id="{52D14584-922E-4961-9169-213682772201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pPr algn="ctr"/>
              <a:t>terça-feira, 7 de fevereiro de 2017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187624" y="4005064"/>
            <a:ext cx="64087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.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(Nepomuceno-MG)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Música: Vereda Tropical (Bolero)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Ernesto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Cortazar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66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00">
        <p14:flip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8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129</Words>
  <Application>Microsoft Office PowerPoint</Application>
  <PresentationFormat>Apresentação na tela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8</cp:revision>
  <dcterms:created xsi:type="dcterms:W3CDTF">2017-02-07T23:14:27Z</dcterms:created>
  <dcterms:modified xsi:type="dcterms:W3CDTF">2017-02-08T00:29:04Z</dcterms:modified>
</cp:coreProperties>
</file>