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82" r:id="rId3"/>
    <p:sldId id="289" r:id="rId4"/>
    <p:sldId id="261" r:id="rId5"/>
    <p:sldId id="300" r:id="rId6"/>
    <p:sldId id="286" r:id="rId7"/>
    <p:sldId id="262" r:id="rId8"/>
    <p:sldId id="256" r:id="rId9"/>
    <p:sldId id="273" r:id="rId10"/>
    <p:sldId id="294" r:id="rId11"/>
    <p:sldId id="265" r:id="rId12"/>
    <p:sldId id="287" r:id="rId13"/>
    <p:sldId id="266" r:id="rId14"/>
    <p:sldId id="267" r:id="rId15"/>
    <p:sldId id="295" r:id="rId16"/>
    <p:sldId id="275" r:id="rId17"/>
    <p:sldId id="269" r:id="rId18"/>
    <p:sldId id="296" r:id="rId19"/>
    <p:sldId id="270" r:id="rId20"/>
    <p:sldId id="271" r:id="rId21"/>
    <p:sldId id="279" r:id="rId22"/>
    <p:sldId id="301" r:id="rId23"/>
    <p:sldId id="272" r:id="rId24"/>
    <p:sldId id="274" r:id="rId25"/>
    <p:sldId id="308" r:id="rId26"/>
    <p:sldId id="277" r:id="rId27"/>
    <p:sldId id="309" r:id="rId28"/>
    <p:sldId id="284" r:id="rId29"/>
    <p:sldId id="268" r:id="rId30"/>
    <p:sldId id="285" r:id="rId31"/>
    <p:sldId id="326" r:id="rId32"/>
    <p:sldId id="288" r:id="rId33"/>
    <p:sldId id="306" r:id="rId34"/>
    <p:sldId id="290" r:id="rId35"/>
    <p:sldId id="263" r:id="rId36"/>
    <p:sldId id="293" r:id="rId37"/>
    <p:sldId id="312" r:id="rId38"/>
    <p:sldId id="278" r:id="rId39"/>
    <p:sldId id="258" r:id="rId40"/>
    <p:sldId id="297" r:id="rId41"/>
    <p:sldId id="298" r:id="rId42"/>
    <p:sldId id="304" r:id="rId43"/>
    <p:sldId id="302" r:id="rId44"/>
    <p:sldId id="310" r:id="rId45"/>
    <p:sldId id="314" r:id="rId46"/>
    <p:sldId id="299" r:id="rId47"/>
    <p:sldId id="315" r:id="rId48"/>
    <p:sldId id="311" r:id="rId49"/>
    <p:sldId id="316" r:id="rId50"/>
    <p:sldId id="318" r:id="rId51"/>
    <p:sldId id="320" r:id="rId52"/>
    <p:sldId id="259" r:id="rId53"/>
    <p:sldId id="260" r:id="rId54"/>
    <p:sldId id="319" r:id="rId55"/>
    <p:sldId id="321" r:id="rId56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gAvMU/83YpomV8DrcX++A==" hashData="gkSKP1vRobzHkTb++YaGlaWTtJ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2DD14-6220-49D4-9DD5-CE6D109B2CD2}" type="datetimeFigureOut">
              <a:rPr lang="hu-HU" smtClean="0"/>
              <a:pPr/>
              <a:t>2015.11.13.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438EA-20F3-441F-9983-BB74A3F85B39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yal-cherno-beloe-klavish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zahl0848.gif"/>
          <p:cNvPicPr>
            <a:picLocks noChangeAspect="1"/>
          </p:cNvPicPr>
          <p:nvPr/>
        </p:nvPicPr>
        <p:blipFill>
          <a:blip r:embed="rId4" cstate="print">
            <a:grayscl/>
            <a:lum contrast="25000"/>
          </a:blip>
          <a:stretch>
            <a:fillRect/>
          </a:stretch>
        </p:blipFill>
        <p:spPr>
          <a:xfrm>
            <a:off x="1475656" y="625252"/>
            <a:ext cx="533400" cy="6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Kép 3" descr="zahl0847.gif"/>
          <p:cNvPicPr>
            <a:picLocks noChangeAspect="1"/>
          </p:cNvPicPr>
          <p:nvPr/>
        </p:nvPicPr>
        <p:blipFill>
          <a:blip r:embed="rId5" cstate="print">
            <a:grayscl/>
            <a:lum contrast="25000"/>
          </a:blip>
          <a:stretch>
            <a:fillRect/>
          </a:stretch>
        </p:blipFill>
        <p:spPr>
          <a:xfrm>
            <a:off x="1404020" y="4297660"/>
            <a:ext cx="647700" cy="666750"/>
          </a:xfrm>
          <a:prstGeom prst="rect">
            <a:avLst/>
          </a:prstGeom>
        </p:spPr>
      </p:pic>
      <p:pic>
        <p:nvPicPr>
          <p:cNvPr id="5" name="Kép 4" descr="zahl0846.gif"/>
          <p:cNvPicPr>
            <a:picLocks noChangeAspect="1"/>
          </p:cNvPicPr>
          <p:nvPr/>
        </p:nvPicPr>
        <p:blipFill>
          <a:blip r:embed="rId6" cstate="print">
            <a:grayscl/>
            <a:lum contrast="25000"/>
          </a:blip>
          <a:stretch>
            <a:fillRect/>
          </a:stretch>
        </p:blipFill>
        <p:spPr>
          <a:xfrm>
            <a:off x="1403648" y="3342878"/>
            <a:ext cx="571500" cy="666750"/>
          </a:xfrm>
          <a:prstGeom prst="rect">
            <a:avLst/>
          </a:prstGeom>
        </p:spPr>
      </p:pic>
      <p:pic>
        <p:nvPicPr>
          <p:cNvPr id="6" name="Kép 5" descr="zahl0841.gif"/>
          <p:cNvPicPr>
            <a:picLocks noChangeAspect="1"/>
          </p:cNvPicPr>
          <p:nvPr/>
        </p:nvPicPr>
        <p:blipFill>
          <a:blip r:embed="rId7" cstate="print">
            <a:grayscl/>
            <a:lum contrast="25000"/>
          </a:blip>
          <a:stretch>
            <a:fillRect/>
          </a:stretch>
        </p:blipFill>
        <p:spPr>
          <a:xfrm>
            <a:off x="1592238" y="1489348"/>
            <a:ext cx="171450" cy="666750"/>
          </a:xfrm>
          <a:prstGeom prst="rect">
            <a:avLst/>
          </a:prstGeom>
        </p:spPr>
      </p:pic>
      <p:pic>
        <p:nvPicPr>
          <p:cNvPr id="7" name="Kép 6" descr="zahl0833.gif"/>
          <p:cNvPicPr>
            <a:picLocks noChangeAspect="1"/>
          </p:cNvPicPr>
          <p:nvPr/>
        </p:nvPicPr>
        <p:blipFill>
          <a:blip r:embed="rId8" cstate="print">
            <a:grayscl/>
            <a:lum bright="-15000" contrast="25000"/>
          </a:blip>
          <a:stretch>
            <a:fillRect/>
          </a:stretch>
        </p:blipFill>
        <p:spPr>
          <a:xfrm>
            <a:off x="1408212" y="2406774"/>
            <a:ext cx="571500" cy="66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blinds dir="vert"/>
    <p:sndAc>
      <p:stSnd>
        <p:snd r:embed="rId2" name="Richard Clayderman - Healing Medle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yustra-buket-stoly-svech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muzyka-fon-18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ziatka-pianino-muzyka-106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roza-muzyka-20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aresti-hangulat-zongorav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ziatka-royal-muzyka-28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5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92" t="16158" r="392" b="5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stinaya-mebel-dizay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39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ianino-muzyka-137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dver-muzy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ianino-muzyka-14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ianino-muzyka-195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44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terer-stil-dizayn-262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ianino-muzyka-61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602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elina-godunova-baler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elina-godunova-balerina-59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l683-pianino-klavishi-no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skripka-muzy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geniy-apin-evgeniy-apin-7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terer-royal-kamin-okn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yali-muzyka-f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n-brook-pianino-muzy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yal-komnata-muzyka-36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uzyka-royal-ruk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evushka-pianino-muzyka-3068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vyy-god-rozhdestvo-new-year-11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tenok-spit-fortepya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klavishi-cvetnye-not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o-devushka-pianino-roz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muzyka-fon-643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londinka-usnul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41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1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a-stil-muzyka-pero-piani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min-royal-divany-stol-og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ianino-klavishi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74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muzyka-butyl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o-Ca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937" b="12795"/>
          <a:stretch>
            <a:fillRect/>
          </a:stretch>
        </p:blipFill>
        <p:spPr>
          <a:xfrm>
            <a:off x="-1" y="0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staroe-klavishi-muzy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yal-ruki-muzy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na-kandelaki-tina-kandelaki-63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ino-noty-noktyurn-muzy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omas-saukkonen-tuom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a-belaya-pianino-klavish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al-pianino-muzyka-54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ra-the-piano-ca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300192" y="121196"/>
            <a:ext cx="232627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Nora the Piano Cat</a:t>
            </a:r>
            <a:endParaRPr lang="hu-HU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curedownload.jpg"/>
          <p:cNvPicPr>
            <a:picLocks noChangeAspect="1"/>
          </p:cNvPicPr>
          <p:nvPr/>
        </p:nvPicPr>
        <p:blipFill>
          <a:blip r:embed="rId2" cstate="print"/>
          <a:srcRect b="6325"/>
          <a:stretch>
            <a:fillRect/>
          </a:stretch>
        </p:blipFill>
        <p:spPr>
          <a:xfrm>
            <a:off x="0" y="0"/>
            <a:ext cx="4083700" cy="5715000"/>
          </a:xfrm>
          <a:prstGeom prst="rect">
            <a:avLst/>
          </a:prstGeom>
        </p:spPr>
      </p:pic>
      <p:pic>
        <p:nvPicPr>
          <p:cNvPr id="3" name="Kép 2" descr="securedownload-2.jpg"/>
          <p:cNvPicPr>
            <a:picLocks noChangeAspect="1"/>
          </p:cNvPicPr>
          <p:nvPr/>
        </p:nvPicPr>
        <p:blipFill>
          <a:blip r:embed="rId3" cstate="print"/>
          <a:srcRect b="10079"/>
          <a:stretch>
            <a:fillRect/>
          </a:stretch>
        </p:blipFill>
        <p:spPr>
          <a:xfrm>
            <a:off x="4059577" y="0"/>
            <a:ext cx="5084423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ianino-muzy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i-deti-pianino-klavishi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chard-Clayderman-piano-performing-artists-800x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ordpress.redirectingat.co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5315396" y="0"/>
            <a:ext cx="3828604" cy="5715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364374" y="697260"/>
            <a:ext cx="32063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Healing Medley</a:t>
            </a:r>
          </a:p>
          <a:p>
            <a:pPr algn="ctr"/>
            <a:r>
              <a:rPr lang="hu-HU" sz="140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Performed by Richard Clayderman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Kép 4" descr="alairas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425452"/>
            <a:ext cx="1209675" cy="666750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0" y="5453390"/>
            <a:ext cx="2435282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1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http://judysmusic.blogspot.com</a:t>
            </a:r>
            <a:endParaRPr lang="hu-HU" sz="11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987824" y="5453390"/>
            <a:ext cx="2380780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1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http://www.ppsparadicsom.net</a:t>
            </a:r>
            <a:endParaRPr lang="hu-HU" sz="11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16</Words>
  <Application>Microsoft Office PowerPoint</Application>
  <PresentationFormat>Diavetítés a képernyőre (16:10 oldalarány)</PresentationFormat>
  <Paragraphs>5</Paragraphs>
  <Slides>55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55</vt:i4>
      </vt:variant>
    </vt:vector>
  </HeadingPairs>
  <TitlesOfParts>
    <vt:vector size="5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26</cp:revision>
  <dcterms:created xsi:type="dcterms:W3CDTF">2015-11-08T08:05:46Z</dcterms:created>
  <dcterms:modified xsi:type="dcterms:W3CDTF">2015-11-13T09:38:39Z</dcterms:modified>
</cp:coreProperties>
</file>