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7" r:id="rId2"/>
    <p:sldId id="284" r:id="rId3"/>
    <p:sldId id="285" r:id="rId4"/>
    <p:sldId id="281" r:id="rId5"/>
    <p:sldId id="275" r:id="rId6"/>
    <p:sldId id="276" r:id="rId7"/>
    <p:sldId id="286" r:id="rId8"/>
    <p:sldId id="287" r:id="rId9"/>
    <p:sldId id="274" r:id="rId10"/>
    <p:sldId id="298" r:id="rId11"/>
    <p:sldId id="283" r:id="rId12"/>
    <p:sldId id="263" r:id="rId13"/>
    <p:sldId id="262" r:id="rId14"/>
    <p:sldId id="264" r:id="rId15"/>
    <p:sldId id="289" r:id="rId16"/>
    <p:sldId id="295" r:id="rId17"/>
    <p:sldId id="259" r:id="rId18"/>
    <p:sldId id="277" r:id="rId19"/>
    <p:sldId id="300" r:id="rId20"/>
    <p:sldId id="299" r:id="rId21"/>
    <p:sldId id="297" r:id="rId22"/>
    <p:sldId id="302" r:id="rId23"/>
  </p:sldIdLst>
  <p:sldSz cx="9144000" cy="5143500" type="screen16x9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000"/>
    <a:srgbClr val="B00000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CFD41-8FDE-45BC-A988-07EAA53667D9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BC39E-6974-445C-9F34-48DE4B73B560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2078384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F938D-8E43-4FCD-89F9-B0DD1C7BAF93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0A012-C1BC-46DE-8584-F8BEEBD3AFF1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185699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42AE6-0FF6-4647-ACF7-2CD1C5A6C4B5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E835A-7636-402D-8056-097878E9BD29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2251665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6CCEC-8744-4B4F-9413-F5484B93EC05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1EAF0-40D2-42ED-ABC9-FE9CE940E13E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595110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9BE77-3739-409B-8FA4-FF637E997147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A331E-52C8-4F7A-A11D-FD9FBCCA98C9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1489864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2FDDA-C502-4F81-92F6-CDF8153E2D9E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96460-2D9F-4EAF-AF07-E15D9576B5C3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1054436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8F7E1-57B5-41DF-AE33-4AA70FCD394A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80094-F304-43F0-A85E-6B5AFA60967B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3457490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F74FB-A516-4658-AA13-B54D14C3DA6E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6ECD5-CDBE-4690-8759-B7904CC82805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3958773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B0118-6A62-4ADC-8E09-49EAFA4FC431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B5E3B-16C8-4983-8211-A7A921D115E7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539905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FC6DA-9D3C-46B6-A42C-37D51D470FED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EBEAF-609F-406B-BB0F-815110DFB091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818175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200DC-04E2-4EEA-877F-87DC1F0AFE7B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9D1B2-1101-4DFC-A7DD-BDC83C5EECE3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  <p:extLst>
      <p:ext uri="{BB962C8B-B14F-4D97-AF65-F5344CB8AC3E}">
        <p14:creationId xmlns:p14="http://schemas.microsoft.com/office/powerpoint/2010/main" val="293097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pt-PT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pt-PT" smtClean="0"/>
              <a:t>Cliquez pour modifier les styles du texte du masque</a:t>
            </a:r>
          </a:p>
          <a:p>
            <a:pPr lvl="1"/>
            <a:r>
              <a:rPr lang="fr-FR" altLang="pt-PT" smtClean="0"/>
              <a:t>Deuxième niveau</a:t>
            </a:r>
          </a:p>
          <a:p>
            <a:pPr lvl="2"/>
            <a:r>
              <a:rPr lang="fr-FR" altLang="pt-PT" smtClean="0"/>
              <a:t>Troisième niveau</a:t>
            </a:r>
          </a:p>
          <a:p>
            <a:pPr lvl="3"/>
            <a:r>
              <a:rPr lang="fr-FR" altLang="pt-PT" smtClean="0"/>
              <a:t>Quatrième niveau</a:t>
            </a:r>
          </a:p>
          <a:p>
            <a:pPr lvl="4"/>
            <a:r>
              <a:rPr lang="fr-FR" altLang="pt-PT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09B5B5-0BC0-4876-A6A1-6862D95E61AF}" type="datetimeFigureOut">
              <a:rPr lang="fr-FR"/>
              <a:pPr>
                <a:defRPr/>
              </a:pPr>
              <a:t>30/09/2016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95C6B71-DE32-4428-B76C-9066AE7AD250}" type="slidenum">
              <a:rPr lang="fr-FR" altLang="pt-PT"/>
              <a:pPr>
                <a:defRPr/>
              </a:pPr>
              <a:t>‹nº›</a:t>
            </a:fld>
            <a:endParaRPr lang="fr-FR" alt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valenti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4" descr="bou45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850" y="3435350"/>
            <a:ext cx="1916113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 rot="21327132">
            <a:off x="1758269" y="1326126"/>
            <a:ext cx="4981457" cy="187743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  <a:ea typeface="Malgun Gothic" pitchFamily="34" charset="-127"/>
                <a:cs typeface="+mn-cs"/>
              </a:rPr>
              <a:t>A Love So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  <a:ea typeface="Malgun Gothic" pitchFamily="34" charset="-127"/>
                <a:cs typeface="+mn-cs"/>
              </a:rPr>
              <a:t> </a:t>
            </a:r>
            <a:r>
              <a:rPr lang="fr-FR" sz="4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  <a:ea typeface="Malgun Gothic" pitchFamily="34" charset="-127"/>
                <a:cs typeface="+mn-cs"/>
              </a:rPr>
              <a:t>Beautif</a:t>
            </a:r>
            <a:r>
              <a:rPr lang="fr-FR" sz="5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  <a:ea typeface="Malgun Gothic" pitchFamily="34" charset="-127"/>
                <a:cs typeface="+mn-cs"/>
              </a:rPr>
              <a:t>ul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nap ITC" pitchFamily="82" charset="0"/>
              <a:ea typeface="Malgun Gothic" pitchFamily="34" charset="-127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  <a:ea typeface="Malgun Gothic" pitchFamily="34" charset="-127"/>
                <a:cs typeface="+mn-cs"/>
              </a:rPr>
              <a:t>(Un amour tellement beau)</a:t>
            </a:r>
          </a:p>
        </p:txBody>
      </p:sp>
    </p:spTree>
  </p:cSld>
  <p:clrMapOvr>
    <a:masterClrMapping/>
  </p:clrMapOvr>
  <p:transition advTm="8000">
    <p:fade/>
    <p:sndAc>
      <p:stSnd>
        <p:snd r:embed="rId2" name="A love so beautiful..!!! ~ Michael Bolt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1383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611188" y="2284413"/>
            <a:ext cx="2808287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solidFill>
                  <a:srgbClr val="8A0000"/>
                </a:solidFill>
                <a:latin typeface="Andalus" pitchFamily="18" charset="-78"/>
                <a:cs typeface="Andalus" pitchFamily="18" charset="-78"/>
              </a:rPr>
              <a:t>Musique: Michael Bolton</a:t>
            </a:r>
          </a:p>
        </p:txBody>
      </p:sp>
      <p:pic>
        <p:nvPicPr>
          <p:cNvPr id="3076" name="Image 4" descr="2978898429_1_5_nX5RSzw8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355850"/>
            <a:ext cx="186690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celebration_of_love-wallpaper-1280x7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4284663" y="555625"/>
            <a:ext cx="4464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The summer sun went down on our love long ago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Le soleil s’est couché sur notre amour il y a longtemps</a:t>
            </a: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2219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4606925" y="4011613"/>
            <a:ext cx="45370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But in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my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heart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I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feel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the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same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old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afterglow</a:t>
            </a:r>
            <a:endParaRPr lang="fr-FR" sz="1400" dirty="0">
              <a:solidFill>
                <a:schemeClr val="accent6">
                  <a:lumMod val="20000"/>
                  <a:lumOff val="80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pPr eaLnBrk="1" hangingPunct="1">
              <a:defRPr/>
            </a:pP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Mais dans mon cœur, j’éprouve ce même vieux sentiment</a:t>
            </a: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girl_boy_flower_rose_date_romance_love_67601_1366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476375" y="1492250"/>
            <a:ext cx="5543550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A love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so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beautiful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                                                     		</a:t>
            </a:r>
          </a:p>
          <a:p>
            <a:pPr eaLnBrk="1" hangingPunct="1">
              <a:defRPr/>
            </a:pP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Un amour tellement beau			</a:t>
            </a: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27763" y="1419225"/>
            <a:ext cx="1185862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dirty="0">
                <a:latin typeface="Andalus" pitchFamily="18" charset="-78"/>
                <a:cs typeface="Andalus" pitchFamily="18" charset="-78"/>
              </a:rPr>
              <a:t> 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In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every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way</a:t>
            </a:r>
            <a:endParaRPr lang="fr-FR" sz="1400" dirty="0">
              <a:solidFill>
                <a:schemeClr val="accent6">
                  <a:lumMod val="20000"/>
                  <a:lumOff val="80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27763" y="1708150"/>
            <a:ext cx="1163637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de toute part </a:t>
            </a:r>
            <a:endParaRPr lang="fr-FR" sz="1400" dirty="0">
              <a:solidFill>
                <a:schemeClr val="accent6">
                  <a:lumMod val="20000"/>
                  <a:lumOff val="80000"/>
                </a:schemeClr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12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couple_love_proposal_beach_hearts_petals_tenderness_romance_16571_1366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2555875" y="411163"/>
            <a:ext cx="1581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A love so beautiful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2268538" y="700088"/>
            <a:ext cx="2101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Un amour tellement beau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5724525" y="411163"/>
            <a:ext cx="15414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we let it slip away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7174" name="Rectangle 7"/>
          <p:cNvSpPr>
            <a:spLocks noChangeArrowheads="1"/>
          </p:cNvSpPr>
          <p:nvPr/>
        </p:nvSpPr>
        <p:spPr bwMode="auto">
          <a:xfrm>
            <a:off x="5724525" y="700088"/>
            <a:ext cx="2457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que nous avons laissé s’en aller</a:t>
            </a:r>
            <a:endParaRPr lang="fr-FR" altLang="pt-PT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12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ouple_heart_tree_hands_80561_3840x2160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8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484438" y="2859088"/>
            <a:ext cx="4752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We were all to young to understand to ever know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Nous étions trop jeunes pour comprendre, pour déjà savoir</a:t>
            </a: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boy_girl_tree_hugging_look_love_80567_3840x2160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684213" y="915988"/>
            <a:ext cx="3887787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400" dirty="0">
                <a:solidFill>
                  <a:schemeClr val="accent2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That </a:t>
            </a:r>
            <a:r>
              <a:rPr lang="fr-FR" sz="1400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lovers</a:t>
            </a:r>
            <a:r>
              <a:rPr lang="fr-FR" sz="1400" dirty="0">
                <a:solidFill>
                  <a:schemeClr val="accent2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drift </a:t>
            </a:r>
            <a:r>
              <a:rPr lang="fr-FR" sz="1400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apart</a:t>
            </a:r>
            <a:r>
              <a:rPr lang="fr-FR" sz="1400" dirty="0">
                <a:solidFill>
                  <a:schemeClr val="accent2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and </a:t>
            </a:r>
            <a:r>
              <a:rPr lang="fr-FR" sz="1400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thats</a:t>
            </a:r>
            <a:r>
              <a:rPr lang="fr-FR" sz="1400" dirty="0">
                <a:solidFill>
                  <a:schemeClr val="accent2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the </a:t>
            </a:r>
            <a:r>
              <a:rPr lang="fr-FR" sz="1400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way</a:t>
            </a:r>
            <a:r>
              <a:rPr lang="fr-FR" sz="1400" dirty="0">
                <a:solidFill>
                  <a:schemeClr val="accent2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love </a:t>
            </a:r>
            <a:r>
              <a:rPr lang="fr-FR" sz="1400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goes</a:t>
            </a:r>
            <a:endParaRPr lang="fr-FR" sz="1400" dirty="0">
              <a:solidFill>
                <a:schemeClr val="accent2">
                  <a:lumMod val="20000"/>
                  <a:lumOff val="80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pPr eaLnBrk="1" hangingPunct="1">
              <a:defRPr/>
            </a:pPr>
            <a:endParaRPr lang="fr-FR" sz="1400" dirty="0">
              <a:solidFill>
                <a:schemeClr val="accent2">
                  <a:lumMod val="20000"/>
                  <a:lumOff val="80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pPr eaLnBrk="1" hangingPunct="1">
              <a:defRPr/>
            </a:pPr>
            <a:r>
              <a:rPr lang="fr-FR" sz="1400" dirty="0">
                <a:solidFill>
                  <a:schemeClr val="accent2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Que les amants dérivent séparément et que c’est ainsi que l’amour s’en va</a:t>
            </a: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mandela_long_walk_to_freedom_south_africa_idris_elba_nelson_mandela_93378_1366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1042988" y="268288"/>
            <a:ext cx="1581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A love so beautiful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827088" y="627063"/>
            <a:ext cx="2101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Un amour tellement beau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5795963" y="268288"/>
            <a:ext cx="1162050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A love so free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5724525" y="627063"/>
            <a:ext cx="20843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Un amour tellement libre </a:t>
            </a:r>
            <a:endParaRPr lang="fr-FR" altLang="pt-PT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1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love_and_romance_0037-800x6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-617538"/>
            <a:ext cx="8208963" cy="605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563938" y="0"/>
            <a:ext cx="1581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A love so beautiful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276600" y="339725"/>
            <a:ext cx="2101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Un amour tellement beau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35375" y="1058863"/>
            <a:ext cx="243046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A love for you and me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fr-FR" altLang="pt-PT" sz="1400">
              <a:latin typeface="Andalus" pitchFamily="18" charset="-78"/>
              <a:cs typeface="Andalus" pitchFamily="18" charset="-78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Un amour pour toi et moi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fr-FR" altLang="pt-PT" sz="1400">
              <a:latin typeface="Arial" panose="020B0604020202020204" pitchFamily="34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12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IMG_56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04250" cy="537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ZoneTexte 2"/>
          <p:cNvSpPr txBox="1">
            <a:spLocks noChangeArrowheads="1"/>
          </p:cNvSpPr>
          <p:nvPr/>
        </p:nvSpPr>
        <p:spPr bwMode="auto">
          <a:xfrm>
            <a:off x="4500563" y="2787650"/>
            <a:ext cx="36718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And when I think of you   I fall in love again </a:t>
            </a:r>
          </a:p>
        </p:txBody>
      </p:sp>
      <p:sp>
        <p:nvSpPr>
          <p:cNvPr id="13316" name="ZoneTexte 4"/>
          <p:cNvSpPr txBox="1">
            <a:spLocks noChangeArrowheads="1"/>
          </p:cNvSpPr>
          <p:nvPr/>
        </p:nvSpPr>
        <p:spPr bwMode="auto">
          <a:xfrm>
            <a:off x="4284663" y="3219450"/>
            <a:ext cx="19431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Et quand je pense à toi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227763" y="3219450"/>
            <a:ext cx="1758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je retombe amoureux</a:t>
            </a:r>
            <a:endParaRPr lang="fr-FR" altLang="pt-PT" sz="1400">
              <a:latin typeface="Arial" panose="020B0604020202020204" pitchFamily="34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12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576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827088" y="1276350"/>
            <a:ext cx="158115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A love so beautiful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755650" y="1635125"/>
            <a:ext cx="2101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Un amour tellement beau </a:t>
            </a:r>
            <a:endParaRPr lang="fr-FR" altLang="pt-PT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IMG_51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23118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6300788" y="1635125"/>
            <a:ext cx="11715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solidFill>
                  <a:srgbClr val="B00000"/>
                </a:solidFill>
                <a:latin typeface="Andalus" pitchFamily="18" charset="-78"/>
                <a:cs typeface="Andalus" pitchFamily="18" charset="-78"/>
              </a:rPr>
              <a:t> In every way</a:t>
            </a:r>
            <a:endParaRPr lang="fr-FR" altLang="pt-PT" sz="1400">
              <a:solidFill>
                <a:srgbClr val="B00000"/>
              </a:solidFill>
              <a:latin typeface="Arial" panose="020B0604020202020204" pitchFamily="34" charset="0"/>
            </a:endParaRPr>
          </a:p>
        </p:txBody>
      </p:sp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6300788" y="1995488"/>
            <a:ext cx="1162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solidFill>
                  <a:srgbClr val="B00000"/>
                </a:solidFill>
                <a:latin typeface="Andalus" pitchFamily="18" charset="-78"/>
                <a:cs typeface="Andalus" pitchFamily="18" charset="-78"/>
              </a:rPr>
              <a:t>de toute part </a:t>
            </a:r>
            <a:endParaRPr lang="fr-FR" altLang="pt-PT" sz="1400">
              <a:solidFill>
                <a:srgbClr val="B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2251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530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4427538" y="2500313"/>
            <a:ext cx="1581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A love so beautiful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auto">
          <a:xfrm>
            <a:off x="4140200" y="2787650"/>
            <a:ext cx="2101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Un amour tellement beau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4500563" y="3363913"/>
            <a:ext cx="15414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we let it slip away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16390" name="Rectangle 5"/>
          <p:cNvSpPr>
            <a:spLocks noChangeArrowheads="1"/>
          </p:cNvSpPr>
          <p:nvPr/>
        </p:nvSpPr>
        <p:spPr bwMode="auto">
          <a:xfrm>
            <a:off x="4211638" y="3651250"/>
            <a:ext cx="2457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que nous avons laissé s’en aller</a:t>
            </a:r>
            <a:endParaRPr lang="fr-FR" altLang="pt-PT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1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053 0.00031 L -0.00053 -0.07196 " pathEditMode="relative" rAng="0" ptsTypes="AA">
                                      <p:cBhvr>
                                        <p:cTn id="1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3"/>
                                    </p:animMotion>
                                    <p:animRot by="15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couple_passion_kiss_love_7961_1600x9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8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4500563" y="3508375"/>
            <a:ext cx="34686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And when I think of you   I fall in love again </a:t>
            </a:r>
          </a:p>
        </p:txBody>
      </p:sp>
      <p:sp>
        <p:nvSpPr>
          <p:cNvPr id="17412" name="Rectangle 7"/>
          <p:cNvSpPr>
            <a:spLocks noChangeArrowheads="1"/>
          </p:cNvSpPr>
          <p:nvPr/>
        </p:nvSpPr>
        <p:spPr bwMode="auto">
          <a:xfrm>
            <a:off x="4427538" y="3940175"/>
            <a:ext cx="3575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Et quand je pense à toi    je retombe amoureux</a:t>
            </a: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G_56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8700"/>
            <a:ext cx="9144000" cy="675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3132138" y="411163"/>
            <a:ext cx="1581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A love so beautiful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2843213" y="771525"/>
            <a:ext cx="2101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Un amour tellement beau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5292725" y="771525"/>
            <a:ext cx="15414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we let it slip away </a:t>
            </a:r>
            <a:endParaRPr lang="fr-FR" altLang="pt-PT" sz="1400">
              <a:latin typeface="Arial" panose="020B0604020202020204" pitchFamily="34" charset="0"/>
            </a:endParaRPr>
          </a:p>
        </p:txBody>
      </p:sp>
      <p:sp>
        <p:nvSpPr>
          <p:cNvPr id="18438" name="Rectangle 7"/>
          <p:cNvSpPr>
            <a:spLocks noChangeArrowheads="1"/>
          </p:cNvSpPr>
          <p:nvPr/>
        </p:nvSpPr>
        <p:spPr bwMode="auto">
          <a:xfrm>
            <a:off x="5003800" y="1131888"/>
            <a:ext cx="2457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latin typeface="Andalus" pitchFamily="18" charset="-78"/>
                <a:cs typeface="Andalus" pitchFamily="18" charset="-78"/>
              </a:rPr>
              <a:t>que nous avons laissé s’en aller</a:t>
            </a:r>
            <a:endParaRPr lang="fr-FR" altLang="pt-PT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1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550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xk8c869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716213"/>
            <a:ext cx="2286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13173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25195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3" descr="IMG_93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5364163" y="2427288"/>
            <a:ext cx="1581150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A love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so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beautiful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endParaRPr lang="fr-FR" sz="1400" dirty="0">
              <a:latin typeface="Arial" charset="0"/>
              <a:cs typeface="Arial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48263" y="2787650"/>
            <a:ext cx="2058987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Un amour tellement beau</a:t>
            </a:r>
            <a:endParaRPr lang="fr-FR" sz="1400" dirty="0">
              <a:latin typeface="Arial" charset="0"/>
              <a:cs typeface="Arial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372225" y="3651250"/>
            <a:ext cx="1162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de toute part </a:t>
            </a:r>
            <a:endParaRPr lang="fr-FR" altLang="pt-PT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9462" name="Rectangle 5"/>
          <p:cNvSpPr>
            <a:spLocks noChangeArrowheads="1"/>
          </p:cNvSpPr>
          <p:nvPr/>
        </p:nvSpPr>
        <p:spPr bwMode="auto">
          <a:xfrm>
            <a:off x="6300788" y="3292475"/>
            <a:ext cx="1128712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In every way</a:t>
            </a:r>
            <a:endParaRPr lang="fr-FR" altLang="pt-PT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12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79374860_98967748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8288"/>
            <a:ext cx="6048375" cy="467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6804025" y="1203325"/>
            <a:ext cx="1581150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A love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so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lang="fr-FR" sz="140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beautiful</a:t>
            </a: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endParaRPr lang="fr-FR" sz="1400" dirty="0">
              <a:latin typeface="Arial" charset="0"/>
              <a:cs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59563" y="1779588"/>
            <a:ext cx="2058987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400" dirty="0">
                <a:solidFill>
                  <a:schemeClr val="accent6">
                    <a:lumMod val="20000"/>
                    <a:lumOff val="80000"/>
                  </a:schemeClr>
                </a:solidFill>
                <a:latin typeface="Andalus" pitchFamily="18" charset="-78"/>
                <a:cs typeface="Andalus" pitchFamily="18" charset="-78"/>
              </a:rPr>
              <a:t>Un amour tellement beau</a:t>
            </a:r>
            <a:endParaRPr lang="fr-FR" sz="1400" dirty="0">
              <a:latin typeface="Arial" charset="0"/>
              <a:cs typeface="Arial" charset="0"/>
            </a:endParaRPr>
          </a:p>
        </p:txBody>
      </p:sp>
      <p:pic>
        <p:nvPicPr>
          <p:cNvPr id="20485" name="Image 6" descr="9e18lg3i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03878">
            <a:off x="7285038" y="2446338"/>
            <a:ext cx="1782762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Image 6" descr="9e18lg3i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71931">
            <a:off x="6484938" y="2984500"/>
            <a:ext cx="178117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594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827088" y="3795713"/>
            <a:ext cx="1543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we let it slip away </a:t>
            </a:r>
            <a:endParaRPr lang="fr-FR" altLang="pt-PT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68313" y="4300538"/>
            <a:ext cx="2457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140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que nous avons laissé s’en aller</a:t>
            </a:r>
            <a:endParaRPr lang="fr-FR" altLang="pt-PT" sz="14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21509" name="Image 6" descr="4b16de0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84188"/>
            <a:ext cx="34321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G_52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28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ZoneTexte 2"/>
          <p:cNvSpPr txBox="1">
            <a:spLocks noChangeArrowheads="1"/>
          </p:cNvSpPr>
          <p:nvPr/>
        </p:nvSpPr>
        <p:spPr bwMode="auto">
          <a:xfrm rot="-1586674">
            <a:off x="2828925" y="3519488"/>
            <a:ext cx="11414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pt-PT" sz="2800">
                <a:latin typeface="French Script MT" panose="03020402040607040605" pitchFamily="66" charset="0"/>
              </a:rPr>
              <a:t>Mimi40</a:t>
            </a: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PT" smtClean="0"/>
          </a:p>
        </p:txBody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altLang="pt-PT" smtClean="0"/>
          </a:p>
        </p:txBody>
      </p:sp>
      <p:pic>
        <p:nvPicPr>
          <p:cNvPr id="23556" name="Picture 4" descr="Pictur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90513"/>
            <a:ext cx="6115050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292</Words>
  <Application>Microsoft Office PowerPoint</Application>
  <PresentationFormat>Apresentação no Ecrã (16:9)</PresentationFormat>
  <Paragraphs>56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7" baseType="lpstr">
      <vt:lpstr>Arial</vt:lpstr>
      <vt:lpstr>Calibri</vt:lpstr>
      <vt:lpstr>Andalus</vt:lpstr>
      <vt:lpstr>French Script MT</vt:lpstr>
      <vt:lpstr>Thème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/>
  <cp:lastModifiedBy/>
  <cp:revision>62</cp:revision>
  <dcterms:created xsi:type="dcterms:W3CDTF">2016-02-06T18:47:46Z</dcterms:created>
  <dcterms:modified xsi:type="dcterms:W3CDTF">2016-09-30T17:28:32Z</dcterms:modified>
</cp:coreProperties>
</file>