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6" r:id="rId9"/>
    <p:sldId id="265" r:id="rId10"/>
    <p:sldId id="267" r:id="rId11"/>
    <p:sldId id="260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24D8D-47C7-468E-8835-C10208DFEB28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C6BAE-FE47-401F-A6CC-578E1BD113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394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D6C01-F435-497C-B20C-EF18761BAABF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F9085-37A0-42BB-9209-AAF43379ED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5871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D563E-DFCF-4571-8DDB-318B73E316FC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78DB8-F3FA-461F-BF06-E4EA778139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2491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479AB-E1BC-4146-A4E2-6682C26D3CBD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37FC5-C778-46C9-A258-6225F83065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9316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ECDBB-F493-41CD-AD35-2C99C279B501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C70B3-F2F0-48C4-BA25-2AA11D6D62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8479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11774-1AAF-4D39-95FA-2C74CC7F4CE4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A3F31-595D-4B40-91CE-7F4E569DD2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836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A6681-6F21-4AA4-B6C3-857AF1022994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F9F7C-1F23-4684-BA45-9A3A3F66CC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486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B0E65-3575-4FEB-BCCB-380DD0CBC5C5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771E2-D7E0-48D4-8E54-72DC777A90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7667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C3CED-4C1B-45DB-B7A4-481D1123CD11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4418F-2875-42AA-B8F8-A03F37D789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166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CA3EA-0A5A-423D-8FA5-4CD04704D599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9D9C7-49D4-41E7-8476-4E5D48AAB5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0634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4F942-5318-4B50-A25C-32B7240AB702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41A29-B53C-458A-8E6F-00E0F45339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6810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718E1A-D124-4590-8217-DBC9DF4E6433}" type="datetimeFigureOut">
              <a:rPr lang="pt-BR"/>
              <a:pPr>
                <a:defRPr/>
              </a:pPr>
              <a:t>09/05/2013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CE84B4-80D6-4E42-8B3A-69C14BFBE3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assifslides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lgo607.wav">
            <a:hlinkClick r:id="" action="ppaction://media"/>
          </p:cNvPr>
          <p:cNvPicPr>
            <a:picLocks noRot="1" noChangeAspect="1"/>
          </p:cNvPicPr>
          <p:nvPr>
            <a:wavAudioFile r:embed="rId1" name="Algo de mi.wav  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125" y="2996952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tângulo 2"/>
          <p:cNvSpPr>
            <a:spLocks noChangeArrowheads="1"/>
          </p:cNvSpPr>
          <p:nvPr/>
        </p:nvSpPr>
        <p:spPr bwMode="auto">
          <a:xfrm>
            <a:off x="2483768" y="5661248"/>
            <a:ext cx="405765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rgbClr val="002060"/>
                </a:solidFill>
                <a:latin typeface="Comic Sans MS" pitchFamily="66" charset="0"/>
              </a:rPr>
              <a:t>Un </a:t>
            </a:r>
            <a:r>
              <a:rPr lang="es-ES" sz="2800" b="1" dirty="0" err="1">
                <a:solidFill>
                  <a:srgbClr val="002060"/>
                </a:solidFill>
                <a:latin typeface="Comic Sans MS" pitchFamily="66" charset="0"/>
              </a:rPr>
              <a:t>adios</a:t>
            </a:r>
            <a:r>
              <a:rPr lang="es-ES" sz="2800" b="1" dirty="0">
                <a:solidFill>
                  <a:srgbClr val="002060"/>
                </a:solidFill>
                <a:latin typeface="Comic Sans MS" pitchFamily="66" charset="0"/>
              </a:rPr>
              <a:t> sin razones </a:t>
            </a:r>
          </a:p>
          <a:p>
            <a:pPr algn="ctr"/>
            <a:r>
              <a:rPr lang="es-ES" sz="2800" b="1" dirty="0">
                <a:solidFill>
                  <a:srgbClr val="002060"/>
                </a:solidFill>
                <a:latin typeface="Comic Sans MS" pitchFamily="66" charset="0"/>
              </a:rPr>
              <a:t>unos años sin valor... </a:t>
            </a:r>
            <a:endParaRPr lang="pt-BR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052" name="CaixaDeTexto 3"/>
          <p:cNvSpPr txBox="1">
            <a:spLocks noChangeArrowheads="1"/>
          </p:cNvSpPr>
          <p:nvPr/>
        </p:nvSpPr>
        <p:spPr bwMode="auto">
          <a:xfrm>
            <a:off x="899592" y="3933056"/>
            <a:ext cx="4537075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sz="5400" b="1" i="1" dirty="0">
                <a:solidFill>
                  <a:srgbClr val="002060"/>
                </a:solidFill>
                <a:latin typeface="Garamond" pitchFamily="18" charset="0"/>
              </a:rPr>
              <a:t>ALGO DE MI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CAMILO SESTO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79512" y="188640"/>
            <a:ext cx="25922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err="1" smtClean="0">
                <a:solidFill>
                  <a:srgbClr val="FFFF00"/>
                </a:solidFill>
                <a:latin typeface="Britannic Bold" pitchFamily="34" charset="0"/>
              </a:rPr>
              <a:t>Nassifslides</a:t>
            </a:r>
            <a:endParaRPr lang="pt-BR" sz="3200" dirty="0" smtClean="0">
              <a:solidFill>
                <a:srgbClr val="FFFF00"/>
              </a:solidFill>
              <a:latin typeface="Britannic Bold" pitchFamily="34" charset="0"/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</a:rPr>
              <a:t>09/05/2013</a:t>
            </a: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6406">
        <p14:ripple/>
      </p:transition>
    </mc:Choice>
    <mc:Fallback>
      <p:transition spd="slow" advTm="364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1" grpId="0"/>
      <p:bldP spid="2052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796136" y="4221088"/>
            <a:ext cx="30067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 acostumbre a tus besos 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a tu piel color de miel, 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la espiga de tu cuerpo, 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tu risa y a tu ser.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14:honeycomb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7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75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75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107504" y="5517232"/>
            <a:ext cx="388778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  <a:latin typeface="Comic Sans MS" pitchFamily="66" charset="0"/>
              </a:rPr>
              <a:t>Mi voz se quiebra cuando te llamo 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Comic Sans MS" pitchFamily="66" charset="0"/>
              </a:rPr>
              <a:t>y mi tu nombre se vuelve hiedra 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Comic Sans MS" pitchFamily="66" charset="0"/>
              </a:rPr>
              <a:t>que me abraza y entre sus ramas, 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Comic Sans MS" pitchFamily="66" charset="0"/>
              </a:rPr>
              <a:t>ella esconde mi tristeza.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14:glitter pattern="hexago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1043608" y="5373216"/>
            <a:ext cx="3149476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Comic Sans MS" pitchFamily="66" charset="0"/>
              </a:rPr>
              <a:t>Algo de mi, algo de mi,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latin typeface="Comic Sans MS" pitchFamily="66" charset="0"/>
              </a:rPr>
              <a:t>algo de mi se va muriendo,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latin typeface="Comic Sans MS" pitchFamily="66" charset="0"/>
              </a:rPr>
              <a:t>quiero vivir, quiero vivir,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latin typeface="Comic Sans MS" pitchFamily="66" charset="0"/>
              </a:rPr>
              <a:t>saber por que te vas, amor.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>
        <p14:vortex dir="r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395536" y="5157192"/>
            <a:ext cx="36544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vas, amor, pero te quedas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formas parte de mi,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en mi casa y en mi alma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un sitio para ti.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shred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34526" y="5229200"/>
            <a:ext cx="2862064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Se que mañana al despertar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no encontrare a quien hallaba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en su sitio </a:t>
            </a:r>
            <a:r>
              <a:rPr lang="es-ES" sz="1400" b="1" dirty="0" err="1">
                <a:solidFill>
                  <a:schemeClr val="bg1"/>
                </a:solidFill>
                <a:latin typeface="Comic Sans MS" pitchFamily="66" charset="0"/>
              </a:rPr>
              <a:t>habra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un </a:t>
            </a:r>
            <a:r>
              <a:rPr lang="es-ES" sz="1400" b="1" dirty="0" err="1">
                <a:solidFill>
                  <a:schemeClr val="bg1"/>
                </a:solidFill>
                <a:latin typeface="Comic Sans MS" pitchFamily="66" charset="0"/>
              </a:rPr>
              <a:t>vacio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 grande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y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mudo como el alba...</a:t>
            </a:r>
            <a:endParaRPr 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switch dir="r"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868144" y="5517232"/>
            <a:ext cx="32226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Algo de mi, algo de mi,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algo de mi se va muriendo,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vivir, quiero vivir,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saber por que te vas, amor.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7000">
        <p14:flip dir="r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683568" y="5445224"/>
            <a:ext cx="3149476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vas, amor, pero te quedas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formas parte de mi,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en mi casa y en mi alma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un sitio para ti.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9000">
        <p14:gallery dir="l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9000">
        <p14:vortex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611560" y="5661248"/>
            <a:ext cx="329406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Algo de mi, algo de mi,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algo de mi se va muriendo,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vivir, quiero vivir,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saber por que te vas, amor.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advTm="45000">
        <p14:prism/>
      </p:transition>
    </mc:Choice>
    <mc:Fallback>
      <p:transition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tângulo 1"/>
          <p:cNvSpPr>
            <a:spLocks noChangeArrowheads="1"/>
          </p:cNvSpPr>
          <p:nvPr/>
        </p:nvSpPr>
        <p:spPr bwMode="auto">
          <a:xfrm>
            <a:off x="107504" y="188640"/>
            <a:ext cx="3384376" cy="6524863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Rounded MT Bold" pitchFamily="34" charset="0"/>
              </a:rPr>
              <a:t>Algo de mi</a:t>
            </a:r>
            <a:endParaRPr lang="pt-BR" sz="4000" b="1" dirty="0">
              <a:solidFill>
                <a:srgbClr val="FFFF00"/>
              </a:solidFill>
              <a:latin typeface="Arial Rounded MT Bold" pitchFamily="34" charset="0"/>
            </a:endParaRPr>
          </a:p>
          <a:p>
            <a:pPr algn="ctr"/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Camilo </a:t>
            </a:r>
            <a:r>
              <a:rPr lang="pt-BR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Sesto</a:t>
            </a:r>
            <a:endParaRPr lang="pt-B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 smtClean="0">
              <a:solidFill>
                <a:srgbClr val="222222"/>
              </a:solidFill>
              <a:latin typeface="Arial" charset="0"/>
            </a:endParaRP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Un </a:t>
            </a:r>
            <a:r>
              <a:rPr lang="es-E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adios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sin razones 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unos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años sin valor... </a:t>
            </a:r>
          </a:p>
          <a:p>
            <a:pPr algn="ctr"/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Me acostumbre a tus besos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y a tu piel color de miel,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a la espiga de tu cuerpo,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a tu risa y a tu ser. </a:t>
            </a:r>
          </a:p>
          <a:p>
            <a:pPr algn="ctr"/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Mi voz se quiebra cuando te llamo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y mi tu nombre se vuelve hiedra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que me abraza y entre sus ramas,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ella esconde mi tristeza. </a:t>
            </a:r>
          </a:p>
          <a:p>
            <a:pPr algn="ctr"/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Algo de mi, algo de mi,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algo de mi se va muriendo,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quiero vivir, quiero vivir,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saber por que te vas, amor. </a:t>
            </a:r>
          </a:p>
          <a:p>
            <a:pPr algn="ctr"/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Te vas, amor, pero te quedas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porque formas parte de mi,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y en mi casa y en mi alma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hay un sitio para ti. </a:t>
            </a:r>
          </a:p>
          <a:p>
            <a:pPr algn="ctr"/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Se que mañana al despertar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no encontrare a quien hallaba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y en su sitio </a:t>
            </a:r>
            <a:r>
              <a:rPr lang="es-E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habra</a:t>
            </a: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un </a:t>
            </a:r>
            <a:r>
              <a:rPr lang="es-E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vacio</a:t>
            </a: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grande y mudo como el alba...</a:t>
            </a:r>
            <a:endParaRPr lang="pt-B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436096" y="212734"/>
            <a:ext cx="3582144" cy="1138773"/>
          </a:xfrm>
          <a:prstGeom prst="rect">
            <a:avLst/>
          </a:prstGeom>
          <a:solidFill>
            <a:srgbClr val="00B0F0">
              <a:alpha val="50196"/>
            </a:srgbClr>
          </a:solidFill>
        </p:spPr>
        <p:txBody>
          <a:bodyPr wrap="square">
            <a:spAutoFit/>
          </a:bodyPr>
          <a:lstStyle/>
          <a:p>
            <a:pPr lvl="0" algn="ctr"/>
            <a:r>
              <a:rPr lang="pt-BR" sz="3200" dirty="0" err="1">
                <a:solidFill>
                  <a:srgbClr val="FFFF00"/>
                </a:solidFill>
                <a:latin typeface="Britannic Bold" pitchFamily="34" charset="0"/>
              </a:rPr>
              <a:t>Nassifslides</a:t>
            </a:r>
            <a:endParaRPr lang="pt-BR" sz="3200" dirty="0">
              <a:solidFill>
                <a:srgbClr val="FFFF00"/>
              </a:solidFill>
              <a:latin typeface="Britannic Bold" pitchFamily="34" charset="0"/>
            </a:endParaRPr>
          </a:p>
          <a:p>
            <a:pPr lvl="0" algn="ctr"/>
            <a:r>
              <a:rPr lang="pt-BR" dirty="0" smtClean="0">
                <a:solidFill>
                  <a:prstClr val="white"/>
                </a:solidFill>
              </a:rPr>
              <a:t>09/05/2013</a:t>
            </a:r>
          </a:p>
          <a:p>
            <a:pPr lvl="0" algn="ctr"/>
            <a:r>
              <a:rPr lang="pt-BR" dirty="0" smtClean="0">
                <a:solidFill>
                  <a:prstClr val="white"/>
                </a:solidFill>
                <a:hlinkClick r:id="rId3"/>
              </a:rPr>
              <a:t>www.sergrasan.com/nassifslides</a:t>
            </a:r>
            <a:r>
              <a:rPr lang="pt-BR" dirty="0" smtClean="0">
                <a:solidFill>
                  <a:prstClr val="white"/>
                </a:solidFill>
              </a:rPr>
              <a:t> </a:t>
            </a:r>
            <a:endParaRPr lang="pt-BR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9062">
        <p14:shred/>
      </p:transition>
    </mc:Choice>
    <mc:Fallback>
      <p:transition spd="slow" advTm="2490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2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391</Words>
  <Application>Microsoft Office PowerPoint</Application>
  <PresentationFormat>Apresentação na tela (4:3)</PresentationFormat>
  <Paragraphs>72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10</cp:revision>
  <dcterms:created xsi:type="dcterms:W3CDTF">2013-05-10T01:18:06Z</dcterms:created>
  <dcterms:modified xsi:type="dcterms:W3CDTF">2013-05-10T03:42:50Z</dcterms:modified>
</cp:coreProperties>
</file>