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4" r:id="rId4"/>
    <p:sldId id="260" r:id="rId5"/>
    <p:sldId id="265" r:id="rId6"/>
    <p:sldId id="261" r:id="rId7"/>
    <p:sldId id="262" r:id="rId8"/>
    <p:sldId id="263" r:id="rId9"/>
    <p:sldId id="258" r:id="rId10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F5UO8ZkRJ8DJe8UpdeYGHA==" hashData="CzgO55D/AdM80d8ONckzrVeuVf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9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8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CA1A03-0711-487B-ABD2-E661648DF427}" type="datetimeFigureOut">
              <a:rPr lang="pt-BR"/>
              <a:pPr>
                <a:defRPr/>
              </a:pPr>
              <a:t>24/06/2013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5D8E19-DC6D-438F-ABBA-D2108EE45EB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927778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402C04-DE64-4607-A94F-BEDEBA3FAF37}" type="datetimeFigureOut">
              <a:rPr lang="pt-BR"/>
              <a:pPr>
                <a:defRPr/>
              </a:pPr>
              <a:t>24/06/2013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9B9525-BFC8-4F87-AD89-4DE4EE58399F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342708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BCAE16-C29F-4200-8C2B-FC5B5A12048E}" type="datetimeFigureOut">
              <a:rPr lang="pt-BR"/>
              <a:pPr>
                <a:defRPr/>
              </a:pPr>
              <a:t>24/06/2013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DCA204-CA53-4687-B5C7-7E2A32DE1ED2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117975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B044A5-28D1-4C68-9D55-A420E9AD154C}" type="datetimeFigureOut">
              <a:rPr lang="pt-BR"/>
              <a:pPr>
                <a:defRPr/>
              </a:pPr>
              <a:t>24/06/2013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FA1ABC-03DC-4D06-83B2-BBB07787B089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186849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FF1DB4-1199-4C1B-97FA-3B771D7272E3}" type="datetimeFigureOut">
              <a:rPr lang="pt-BR"/>
              <a:pPr>
                <a:defRPr/>
              </a:pPr>
              <a:t>24/06/2013</a:t>
            </a:fld>
            <a:endParaRPr lang="pt-BR" dirty="0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C7DDF9-01B1-4BC3-BFA4-E72B7D90FED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398617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059385-A96C-44C3-90D4-97DBBA3E4E69}" type="datetimeFigureOut">
              <a:rPr lang="pt-BR"/>
              <a:pPr>
                <a:defRPr/>
              </a:pPr>
              <a:t>24/06/2013</a:t>
            </a:fld>
            <a:endParaRPr lang="pt-BR" dirty="0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45C2E1-0921-4BFE-8AC1-30075284AA0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711875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C76D4C-F5AC-470E-B53E-E14535854FAF}" type="datetimeFigureOut">
              <a:rPr lang="pt-BR"/>
              <a:pPr>
                <a:defRPr/>
              </a:pPr>
              <a:t>24/06/2013</a:t>
            </a:fld>
            <a:endParaRPr lang="pt-BR" dirty="0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CFD4F6-2F77-4E5F-B922-548AC99484F0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42378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DB8567-0D72-4A13-BC9A-157A81517940}" type="datetimeFigureOut">
              <a:rPr lang="pt-BR"/>
              <a:pPr>
                <a:defRPr/>
              </a:pPr>
              <a:t>24/06/2013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42462F-7BF0-4130-9A91-E8EFEBDEBD94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968683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dirty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4E19A6-D621-4FED-BE0B-EF5547E0D803}" type="datetimeFigureOut">
              <a:rPr lang="pt-BR"/>
              <a:pPr>
                <a:defRPr/>
              </a:pPr>
              <a:t>24/06/2013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6A362-5534-4438-BB57-D1ACDC945C6A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693696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C90C21-2FE0-4179-8EBE-2D2DE92FC86C}" type="datetimeFigureOut">
              <a:rPr lang="pt-BR"/>
              <a:pPr>
                <a:defRPr/>
              </a:pPr>
              <a:t>24/06/2013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4BC532-8FBB-4903-BF55-15B5A164BCF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479686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E05664-217B-43B8-8B3F-C717F732716C}" type="datetimeFigureOut">
              <a:rPr lang="pt-BR"/>
              <a:pPr>
                <a:defRPr/>
              </a:pPr>
              <a:t>24/06/2013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F64235-463F-470C-950B-48F70A53F23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071267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011CD60-D766-4305-B12C-119A0E8E0418}" type="datetimeFigureOut">
              <a:rPr lang="pt-BR"/>
              <a:pPr>
                <a:defRPr/>
              </a:pPr>
              <a:t>24/06/2013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CCF749A-AB0B-4611-8C5D-DD67BA1A394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sergrasan.com/nassifslides" TargetMode="External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3000" r="-4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1073047.wav">
            <a:hlinkClick r:id="" action="ppaction://media"/>
          </p:cNvPr>
          <p:cNvPicPr>
            <a:picLocks noRot="1" noChangeAspect="1"/>
          </p:cNvPicPr>
          <p:nvPr>
            <a:wavAudioFile r:embed="rId1" name="1107 - cenizas - serra lima - (1989).wav999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195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tângulo 3"/>
          <p:cNvSpPr>
            <a:spLocks noChangeArrowheads="1"/>
          </p:cNvSpPr>
          <p:nvPr/>
        </p:nvSpPr>
        <p:spPr bwMode="auto">
          <a:xfrm>
            <a:off x="0" y="1773238"/>
            <a:ext cx="2627313" cy="227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400" b="1">
                <a:solidFill>
                  <a:srgbClr val="FFFF00"/>
                </a:solidFill>
                <a:latin typeface="Algerian" pitchFamily="82" charset="0"/>
              </a:rPr>
              <a:t>CENISAS </a:t>
            </a:r>
            <a:r>
              <a:rPr lang="pt-BR" sz="2400" b="1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(Cinzas) </a:t>
            </a:r>
          </a:p>
          <a:p>
            <a:pPr algn="ctr"/>
            <a:r>
              <a:rPr lang="pt-BR">
                <a:solidFill>
                  <a:schemeClr val="bg1"/>
                </a:solidFill>
                <a:latin typeface="Bauhaus 93" pitchFamily="82" charset="0"/>
              </a:rPr>
              <a:t>Maria Marta Serra Lima </a:t>
            </a:r>
          </a:p>
          <a:p>
            <a:pPr algn="ctr"/>
            <a:endParaRPr lang="pt-BR">
              <a:solidFill>
                <a:schemeClr val="bg1"/>
              </a:solidFill>
              <a:latin typeface="Bauhaus 93" pitchFamily="82" charset="0"/>
            </a:endParaRPr>
          </a:p>
          <a:p>
            <a:pPr algn="ctr"/>
            <a:endParaRPr lang="pt-BR">
              <a:solidFill>
                <a:schemeClr val="bg1"/>
              </a:solidFill>
              <a:latin typeface="Bauhaus 93" pitchFamily="82" charset="0"/>
            </a:endParaRPr>
          </a:p>
          <a:p>
            <a:pPr algn="ctr"/>
            <a:r>
              <a:rPr lang="pt-BR">
                <a:solidFill>
                  <a:schemeClr val="bg1"/>
                </a:solidFill>
                <a:latin typeface="Bookman Old Style" pitchFamily="18" charset="0"/>
              </a:rPr>
              <a:t>Formatação:</a:t>
            </a:r>
          </a:p>
          <a:p>
            <a:pPr algn="ctr"/>
            <a:r>
              <a:rPr lang="pt-BR" sz="2800" b="1">
                <a:solidFill>
                  <a:schemeClr val="bg1"/>
                </a:solidFill>
                <a:latin typeface="Bookman Old Style" pitchFamily="18" charset="0"/>
              </a:rPr>
              <a:t>Nassifslides</a:t>
            </a:r>
          </a:p>
          <a:p>
            <a:pPr algn="ctr"/>
            <a:r>
              <a:rPr lang="pt-BR" b="1">
                <a:solidFill>
                  <a:schemeClr val="bg1"/>
                </a:solidFill>
                <a:latin typeface="Bookman Old Style" pitchFamily="18" charset="0"/>
              </a:rPr>
              <a:t>23/06/2013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0000">
        <p14:shred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2000" b="-7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tângulo 1"/>
          <p:cNvSpPr>
            <a:spLocks noChangeArrowheads="1"/>
          </p:cNvSpPr>
          <p:nvPr/>
        </p:nvSpPr>
        <p:spPr bwMode="auto">
          <a:xfrm>
            <a:off x="179388" y="5589588"/>
            <a:ext cx="338455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1400" b="1" dirty="0" err="1">
                <a:solidFill>
                  <a:srgbClr val="002060"/>
                </a:solidFill>
                <a:latin typeface="Comic Sans MS" pitchFamily="66" charset="0"/>
              </a:rPr>
              <a:t>Despues</a:t>
            </a:r>
            <a:r>
              <a:rPr lang="es-ES" sz="1400" b="1" dirty="0">
                <a:solidFill>
                  <a:srgbClr val="002060"/>
                </a:solidFill>
                <a:latin typeface="Comic Sans MS" pitchFamily="66" charset="0"/>
              </a:rPr>
              <a:t> de tanto soportar la pena </a:t>
            </a:r>
          </a:p>
          <a:p>
            <a:pPr algn="ctr"/>
            <a:r>
              <a:rPr lang="es-ES" sz="1400" b="1" dirty="0">
                <a:solidFill>
                  <a:srgbClr val="002060"/>
                </a:solidFill>
                <a:latin typeface="Comic Sans MS" pitchFamily="66" charset="0"/>
              </a:rPr>
              <a:t>de sentir tu olvido</a:t>
            </a:r>
          </a:p>
          <a:p>
            <a:pPr algn="ctr"/>
            <a:r>
              <a:rPr lang="es-ES" sz="1400" b="1" dirty="0" err="1">
                <a:solidFill>
                  <a:srgbClr val="002060"/>
                </a:solidFill>
                <a:latin typeface="Comic Sans MS" pitchFamily="66" charset="0"/>
              </a:rPr>
              <a:t>despues</a:t>
            </a:r>
            <a:r>
              <a:rPr lang="es-ES" sz="1400" b="1" dirty="0">
                <a:solidFill>
                  <a:srgbClr val="002060"/>
                </a:solidFill>
                <a:latin typeface="Comic Sans MS" pitchFamily="66" charset="0"/>
              </a:rPr>
              <a:t> que todo te lo dio mi pobre</a:t>
            </a:r>
          </a:p>
          <a:p>
            <a:pPr algn="ctr"/>
            <a:r>
              <a:rPr lang="es-ES" sz="1400" b="1" dirty="0" err="1">
                <a:solidFill>
                  <a:srgbClr val="002060"/>
                </a:solidFill>
                <a:latin typeface="Comic Sans MS" pitchFamily="66" charset="0"/>
              </a:rPr>
              <a:t>corazon</a:t>
            </a:r>
            <a:r>
              <a:rPr lang="es-ES" sz="1400" b="1" dirty="0">
                <a:solidFill>
                  <a:srgbClr val="002060"/>
                </a:solidFill>
                <a:latin typeface="Comic Sans MS" pitchFamily="66" charset="0"/>
              </a:rPr>
              <a:t> herido,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8000">
        <p14:flip dir="r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tângulo 1"/>
          <p:cNvSpPr>
            <a:spLocks noChangeArrowheads="1"/>
          </p:cNvSpPr>
          <p:nvPr/>
        </p:nvSpPr>
        <p:spPr bwMode="auto">
          <a:xfrm>
            <a:off x="5219700" y="5445125"/>
            <a:ext cx="3725863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has vuelto a verme para que yo sepa</a:t>
            </a:r>
          </a:p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de tu desventura,</a:t>
            </a:r>
          </a:p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por la amargura de un amor igual </a:t>
            </a:r>
          </a:p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al que me diste tu.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7000">
        <p14:prism isInverted="1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tângulo 1"/>
          <p:cNvSpPr>
            <a:spLocks noChangeArrowheads="1"/>
          </p:cNvSpPr>
          <p:nvPr/>
        </p:nvSpPr>
        <p:spPr bwMode="auto">
          <a:xfrm>
            <a:off x="5364163" y="5445125"/>
            <a:ext cx="35814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1400" b="1" dirty="0">
                <a:solidFill>
                  <a:srgbClr val="002060"/>
                </a:solidFill>
                <a:latin typeface="Comic Sans MS" pitchFamily="66" charset="0"/>
              </a:rPr>
              <a:t>Ya no podre ni perdonar ni darte</a:t>
            </a:r>
          </a:p>
          <a:p>
            <a:pPr algn="ctr"/>
            <a:r>
              <a:rPr lang="es-ES" sz="1400" b="1" dirty="0">
                <a:solidFill>
                  <a:srgbClr val="002060"/>
                </a:solidFill>
                <a:latin typeface="Comic Sans MS" pitchFamily="66" charset="0"/>
              </a:rPr>
              <a:t> lo que tu me diste</a:t>
            </a:r>
          </a:p>
          <a:p>
            <a:pPr algn="ctr"/>
            <a:r>
              <a:rPr lang="es-ES" sz="1400" b="1" dirty="0">
                <a:solidFill>
                  <a:srgbClr val="002060"/>
                </a:solidFill>
                <a:latin typeface="Comic Sans MS" pitchFamily="66" charset="0"/>
              </a:rPr>
              <a:t>has de saber que en un cariño muerto </a:t>
            </a:r>
          </a:p>
          <a:p>
            <a:pPr algn="ctr"/>
            <a:r>
              <a:rPr lang="es-ES" sz="1400" b="1" dirty="0">
                <a:solidFill>
                  <a:srgbClr val="002060"/>
                </a:solidFill>
                <a:latin typeface="Comic Sans MS" pitchFamily="66" charset="0"/>
              </a:rPr>
              <a:t>no existe el rencor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8000">
        <p14:prism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tângulo 1"/>
          <p:cNvSpPr>
            <a:spLocks noChangeArrowheads="1"/>
          </p:cNvSpPr>
          <p:nvPr/>
        </p:nvSpPr>
        <p:spPr bwMode="auto">
          <a:xfrm>
            <a:off x="250825" y="5157788"/>
            <a:ext cx="3294063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y si pretendes remover las ruinas </a:t>
            </a:r>
          </a:p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que tu mismo hiciste</a:t>
            </a:r>
          </a:p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solo cenizas hallaras </a:t>
            </a:r>
          </a:p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de todo lo que fue mi amor.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9942">
        <p14:ripple/>
      </p:transition>
    </mc:Choice>
    <mc:Fallback>
      <p:transition spd="slow" advTm="1994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000">
        <p14:ferris dir="l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tângulo 1"/>
          <p:cNvSpPr>
            <a:spLocks noChangeArrowheads="1"/>
          </p:cNvSpPr>
          <p:nvPr/>
        </p:nvSpPr>
        <p:spPr bwMode="auto">
          <a:xfrm>
            <a:off x="179388" y="5661025"/>
            <a:ext cx="3870325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1400" b="1" dirty="0">
                <a:solidFill>
                  <a:srgbClr val="002060"/>
                </a:solidFill>
                <a:latin typeface="Comic Sans MS" pitchFamily="66" charset="0"/>
              </a:rPr>
              <a:t>Ya no podre ni perdonar ni darte</a:t>
            </a:r>
          </a:p>
          <a:p>
            <a:pPr algn="ctr"/>
            <a:r>
              <a:rPr lang="es-ES" sz="1400" b="1" dirty="0">
                <a:solidFill>
                  <a:srgbClr val="002060"/>
                </a:solidFill>
                <a:latin typeface="Comic Sans MS" pitchFamily="66" charset="0"/>
              </a:rPr>
              <a:t>lo que tu me diste</a:t>
            </a:r>
          </a:p>
          <a:p>
            <a:pPr algn="ctr"/>
            <a:r>
              <a:rPr lang="es-ES" sz="1400" b="1" dirty="0">
                <a:solidFill>
                  <a:srgbClr val="002060"/>
                </a:solidFill>
                <a:latin typeface="Comic Sans MS" pitchFamily="66" charset="0"/>
              </a:rPr>
              <a:t>has de saber que en un cariño muerto </a:t>
            </a:r>
          </a:p>
          <a:p>
            <a:pPr algn="ctr"/>
            <a:r>
              <a:rPr lang="es-ES" sz="1400" b="1" dirty="0">
                <a:solidFill>
                  <a:srgbClr val="002060"/>
                </a:solidFill>
                <a:latin typeface="Comic Sans MS" pitchFamily="66" charset="0"/>
              </a:rPr>
              <a:t>no existe el rencor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18000">
        <p14:flythrough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tângulo 1"/>
          <p:cNvSpPr>
            <a:spLocks noChangeArrowheads="1"/>
          </p:cNvSpPr>
          <p:nvPr/>
        </p:nvSpPr>
        <p:spPr bwMode="auto">
          <a:xfrm>
            <a:off x="25400" y="5084763"/>
            <a:ext cx="3178175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y si pretendes remover las ruinas </a:t>
            </a:r>
          </a:p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que tu misma hiciste</a:t>
            </a:r>
          </a:p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solo cenizas hallaras </a:t>
            </a:r>
          </a:p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de todo lo que fue mi amor,</a:t>
            </a:r>
          </a:p>
          <a:p>
            <a:pPr algn="ctr"/>
            <a:endParaRPr lang="es-ES" sz="1400" b="1" dirty="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solo cenizas hallaras </a:t>
            </a:r>
          </a:p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de todo lo que fue mi amor.</a:t>
            </a:r>
            <a:endParaRPr lang="pt-BR" sz="1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29000">
        <p14:prism isContent="1" isInverted="1"/>
      </p:transition>
    </mc:Choice>
    <mc:Fallback>
      <p:transition spd="slow" advTm="2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tângulo 2"/>
          <p:cNvSpPr>
            <a:spLocks noChangeArrowheads="1"/>
          </p:cNvSpPr>
          <p:nvPr/>
        </p:nvSpPr>
        <p:spPr bwMode="auto">
          <a:xfrm>
            <a:off x="2830513" y="1690688"/>
            <a:ext cx="3482975" cy="347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1100">
                <a:solidFill>
                  <a:schemeClr val="bg1"/>
                </a:solidFill>
              </a:rPr>
              <a:t>Despues de tanto soportar la pena de sentir tu olvido</a:t>
            </a:r>
          </a:p>
          <a:p>
            <a:pPr algn="ctr"/>
            <a:r>
              <a:rPr lang="es-ES" sz="1100">
                <a:solidFill>
                  <a:schemeClr val="bg1"/>
                </a:solidFill>
              </a:rPr>
              <a:t>despues que todo te lo dio mi pobre corazon herido,</a:t>
            </a:r>
          </a:p>
          <a:p>
            <a:pPr algn="ctr"/>
            <a:r>
              <a:rPr lang="es-ES" sz="1100">
                <a:solidFill>
                  <a:schemeClr val="bg1"/>
                </a:solidFill>
              </a:rPr>
              <a:t>has vuelto a verme para que yo sepa de tu desventura,</a:t>
            </a:r>
          </a:p>
          <a:p>
            <a:pPr algn="ctr"/>
            <a:r>
              <a:rPr lang="es-ES" sz="1100">
                <a:solidFill>
                  <a:schemeClr val="bg1"/>
                </a:solidFill>
              </a:rPr>
              <a:t>por la amargura de un amor igual al que me diste tu.</a:t>
            </a:r>
          </a:p>
          <a:p>
            <a:pPr algn="ctr"/>
            <a:endParaRPr lang="es-ES" sz="1100">
              <a:solidFill>
                <a:schemeClr val="bg1"/>
              </a:solidFill>
            </a:endParaRPr>
          </a:p>
          <a:p>
            <a:pPr algn="ctr"/>
            <a:r>
              <a:rPr lang="es-ES" sz="1100">
                <a:solidFill>
                  <a:schemeClr val="bg1"/>
                </a:solidFill>
              </a:rPr>
              <a:t>Ya no podre ni perdonar ni darte lo que tu me diste</a:t>
            </a:r>
          </a:p>
          <a:p>
            <a:pPr algn="ctr"/>
            <a:r>
              <a:rPr lang="es-ES" sz="1100">
                <a:solidFill>
                  <a:schemeClr val="bg1"/>
                </a:solidFill>
              </a:rPr>
              <a:t>has de saber que en un cariño muerto no existe el rencor</a:t>
            </a:r>
          </a:p>
          <a:p>
            <a:pPr algn="ctr"/>
            <a:r>
              <a:rPr lang="es-ES" sz="1100">
                <a:solidFill>
                  <a:schemeClr val="bg1"/>
                </a:solidFill>
              </a:rPr>
              <a:t>y si pretendes remover las ruinas que tu mismo hiciste</a:t>
            </a:r>
          </a:p>
          <a:p>
            <a:pPr algn="ctr"/>
            <a:r>
              <a:rPr lang="es-ES" sz="1100">
                <a:solidFill>
                  <a:schemeClr val="bg1"/>
                </a:solidFill>
              </a:rPr>
              <a:t>solo cenizas hallaras de todo lo que fue mi amor.</a:t>
            </a:r>
          </a:p>
          <a:p>
            <a:pPr algn="ctr"/>
            <a:endParaRPr lang="es-ES" sz="1100">
              <a:solidFill>
                <a:schemeClr val="bg1"/>
              </a:solidFill>
            </a:endParaRPr>
          </a:p>
          <a:p>
            <a:pPr algn="ctr"/>
            <a:r>
              <a:rPr lang="es-ES" sz="1100">
                <a:solidFill>
                  <a:schemeClr val="bg1"/>
                </a:solidFill>
              </a:rPr>
              <a:t>Despues de tanto soportar la pena de sentir tu olvido</a:t>
            </a:r>
          </a:p>
          <a:p>
            <a:pPr algn="ctr"/>
            <a:r>
              <a:rPr lang="es-ES" sz="1100">
                <a:solidFill>
                  <a:schemeClr val="bg1"/>
                </a:solidFill>
              </a:rPr>
              <a:t>despues que todo te lo dio mi pobre corazon herido,</a:t>
            </a:r>
          </a:p>
          <a:p>
            <a:pPr algn="ctr"/>
            <a:r>
              <a:rPr lang="es-ES" sz="1100">
                <a:solidFill>
                  <a:schemeClr val="bg1"/>
                </a:solidFill>
              </a:rPr>
              <a:t>has vuelto a verme para que yo sepa de tu desventura</a:t>
            </a:r>
          </a:p>
          <a:p>
            <a:pPr algn="ctr"/>
            <a:r>
              <a:rPr lang="es-ES" sz="1100">
                <a:solidFill>
                  <a:schemeClr val="bg1"/>
                </a:solidFill>
              </a:rPr>
              <a:t>por la amargura de un amor igual al que me diste tu.</a:t>
            </a:r>
          </a:p>
          <a:p>
            <a:pPr algn="ctr"/>
            <a:endParaRPr lang="es-ES" sz="1100">
              <a:solidFill>
                <a:schemeClr val="bg1"/>
              </a:solidFill>
            </a:endParaRPr>
          </a:p>
          <a:p>
            <a:pPr algn="ctr"/>
            <a:r>
              <a:rPr lang="es-ES" sz="1100">
                <a:solidFill>
                  <a:schemeClr val="bg1"/>
                </a:solidFill>
              </a:rPr>
              <a:t>Ya no podre ni perdonar ni darte lo que tu me diste</a:t>
            </a:r>
          </a:p>
          <a:p>
            <a:pPr algn="ctr"/>
            <a:r>
              <a:rPr lang="es-ES" sz="1100">
                <a:solidFill>
                  <a:schemeClr val="bg1"/>
                </a:solidFill>
              </a:rPr>
              <a:t>has de saber que en un cariño muerto no existe el rencor</a:t>
            </a:r>
          </a:p>
          <a:p>
            <a:pPr algn="ctr"/>
            <a:r>
              <a:rPr lang="es-ES" sz="1100">
                <a:solidFill>
                  <a:schemeClr val="bg1"/>
                </a:solidFill>
              </a:rPr>
              <a:t>y si pretendes remover las ruinas que tu misma hiciste</a:t>
            </a:r>
          </a:p>
          <a:p>
            <a:pPr algn="ctr"/>
            <a:r>
              <a:rPr lang="es-ES" sz="1100">
                <a:solidFill>
                  <a:schemeClr val="bg1"/>
                </a:solidFill>
              </a:rPr>
              <a:t>solo cenizas hallaras de todo lo que fue mi amor,</a:t>
            </a:r>
          </a:p>
          <a:p>
            <a:pPr algn="ctr"/>
            <a:r>
              <a:rPr lang="es-ES" sz="1100">
                <a:solidFill>
                  <a:schemeClr val="bg1"/>
                </a:solidFill>
              </a:rPr>
              <a:t>solo cenizas hallaras de todo lo que fue mi amor.</a:t>
            </a:r>
            <a:endParaRPr lang="pt-BR" sz="1100">
              <a:solidFill>
                <a:schemeClr val="bg1"/>
              </a:solidFill>
            </a:endParaRPr>
          </a:p>
        </p:txBody>
      </p:sp>
      <p:sp>
        <p:nvSpPr>
          <p:cNvPr id="9219" name="Retângulo 3"/>
          <p:cNvSpPr>
            <a:spLocks noChangeArrowheads="1"/>
          </p:cNvSpPr>
          <p:nvPr/>
        </p:nvSpPr>
        <p:spPr bwMode="auto">
          <a:xfrm>
            <a:off x="3059113" y="620713"/>
            <a:ext cx="302577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400">
                <a:solidFill>
                  <a:srgbClr val="FFFF00"/>
                </a:solidFill>
                <a:latin typeface="Algerian" pitchFamily="82" charset="0"/>
              </a:rPr>
              <a:t>CENISAS </a:t>
            </a:r>
            <a:r>
              <a:rPr lang="pt-BR" sz="240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(Cinzas</a:t>
            </a:r>
            <a:r>
              <a:rPr lang="pt-BR" sz="2400" b="1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)</a:t>
            </a:r>
            <a:r>
              <a:rPr lang="pt-BR" sz="1200" b="1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(2008)</a:t>
            </a:r>
            <a:r>
              <a:rPr lang="pt-BR" sz="2400" b="1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pt-BR">
                <a:solidFill>
                  <a:srgbClr val="FFFF00"/>
                </a:solidFill>
                <a:latin typeface="Bauhaus 93" pitchFamily="82" charset="0"/>
              </a:rPr>
              <a:t>Maria Marta Serra Lima </a:t>
            </a:r>
          </a:p>
          <a:p>
            <a:pPr algn="ctr"/>
            <a:r>
              <a:rPr lang="pt-BR" b="1">
                <a:solidFill>
                  <a:srgbClr val="FFFF00"/>
                </a:solidFill>
                <a:latin typeface="Arial Narrow" pitchFamily="34" charset="0"/>
              </a:rPr>
              <a:t>Los Panchosbasurto </a:t>
            </a:r>
          </a:p>
        </p:txBody>
      </p:sp>
      <p:pic>
        <p:nvPicPr>
          <p:cNvPr id="9220" name="Picture 4" descr="C:\Users\ACNNASSIF\Downloads\mmserradownloa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2084388"/>
            <a:ext cx="1981200" cy="1979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1" name="Retângulo 1"/>
          <p:cNvSpPr>
            <a:spLocks noChangeArrowheads="1"/>
          </p:cNvSpPr>
          <p:nvPr/>
        </p:nvSpPr>
        <p:spPr bwMode="auto">
          <a:xfrm>
            <a:off x="6084888" y="2643188"/>
            <a:ext cx="2573337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1400">
                <a:solidFill>
                  <a:srgbClr val="FFFFFF"/>
                </a:solidFill>
                <a:latin typeface="Bookman Old Style" pitchFamily="18" charset="0"/>
              </a:rPr>
              <a:t>Formatação:</a:t>
            </a:r>
          </a:p>
          <a:p>
            <a:pPr algn="ctr"/>
            <a:r>
              <a:rPr lang="pt-BR" sz="2000" b="1">
                <a:solidFill>
                  <a:srgbClr val="FFFFFF"/>
                </a:solidFill>
                <a:latin typeface="Bookman Old Style" pitchFamily="18" charset="0"/>
              </a:rPr>
              <a:t>Nassifslides</a:t>
            </a:r>
          </a:p>
          <a:p>
            <a:pPr algn="ctr"/>
            <a:r>
              <a:rPr lang="pt-BR" sz="1400" b="1">
                <a:solidFill>
                  <a:srgbClr val="FFFFFF"/>
                </a:solidFill>
                <a:latin typeface="Bookman Old Style" pitchFamily="18" charset="0"/>
              </a:rPr>
              <a:t>23/06/2013</a:t>
            </a:r>
          </a:p>
        </p:txBody>
      </p:sp>
      <p:pic>
        <p:nvPicPr>
          <p:cNvPr id="9222" name="Picture 6" descr="C:\Users\ACNNASSIF\Pictures\nassif  0410   00jpg  ZZZ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0850" y="3498850"/>
            <a:ext cx="1143000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3" name="CaixaDeTexto 3"/>
          <p:cNvSpPr txBox="1">
            <a:spLocks noChangeArrowheads="1"/>
          </p:cNvSpPr>
          <p:nvPr/>
        </p:nvSpPr>
        <p:spPr bwMode="auto">
          <a:xfrm>
            <a:off x="3059113" y="5167313"/>
            <a:ext cx="27368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1400">
                <a:solidFill>
                  <a:schemeClr val="bg1"/>
                </a:solidFill>
              </a:rPr>
              <a:t>Acesse minha página</a:t>
            </a:r>
          </a:p>
          <a:p>
            <a:pPr algn="ctr" eaLnBrk="1" hangingPunct="1"/>
            <a:r>
              <a:rPr lang="pt-BR" sz="1400">
                <a:solidFill>
                  <a:schemeClr val="bg1"/>
                </a:solidFill>
                <a:hlinkClick r:id="rId5"/>
              </a:rPr>
              <a:t>www.sergrasan.com/nassifslides</a:t>
            </a:r>
            <a:r>
              <a:rPr lang="pt-BR" sz="140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1853">
        <p14:shred/>
      </p:transition>
    </mc:Choice>
    <mc:Fallback>
      <p:transition spd="slow" advTm="16185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.033 0.027 0.06 0.06 0.06 C 0.099 0.06 0.113 0.03 0.119 0.012 L 0.125 -0.012 C 0.131 -0.03 0.146 -0.06 0.19 -0.06 C 0.218 -0.06 0.25 -0.033 0.25 0 C 0.25 0.033 0.218 0.06 0.19 0.06 C 0.146 0.06 0.131 0.03 0.125 0.012 L 0.119 -0.012 C 0.113 -0.03 0.099 -0.06 0.06 -0.06 C 0.027 -0.06 0 -0.033 0 0 Z" pathEditMode="relative" ptsTypes="">
                                      <p:cBhvr>
                                        <p:cTn id="6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375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</TotalTime>
  <Words>372</Words>
  <Application>Microsoft Office PowerPoint</Application>
  <PresentationFormat>Apresentação na tela (4:3)</PresentationFormat>
  <Paragraphs>62</Paragraphs>
  <Slides>9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8" baseType="lpstr">
      <vt:lpstr>Calibri</vt:lpstr>
      <vt:lpstr>Arial</vt:lpstr>
      <vt:lpstr>Algerian</vt:lpstr>
      <vt:lpstr>Aharoni</vt:lpstr>
      <vt:lpstr>Bauhaus 93</vt:lpstr>
      <vt:lpstr>Bookman Old Style</vt:lpstr>
      <vt:lpstr>Comic Sans MS</vt:lpstr>
      <vt:lpstr>Arial Narrow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ACNNASSIF</dc:creator>
  <cp:lastModifiedBy>ACNNASSIF</cp:lastModifiedBy>
  <cp:revision>13</cp:revision>
  <dcterms:created xsi:type="dcterms:W3CDTF">2013-06-23T04:22:43Z</dcterms:created>
  <dcterms:modified xsi:type="dcterms:W3CDTF">2013-06-24T15:15:25Z</dcterms:modified>
</cp:coreProperties>
</file>