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7" r:id="rId8"/>
    <p:sldId id="265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I1kuXK0PLH2Ygul9Q6Ovg==" hashData="Zu98+vRcn4mg8xcB2Xtl5nUq6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6A71CE-0374-49E8-A57A-B711D1B12129}" type="datetimeFigureOut">
              <a:rPr lang="pt-BR"/>
              <a:pPr>
                <a:defRPr/>
              </a:pPr>
              <a:t>22/02/2014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A0A599-E62E-4E2D-9372-89592C1D1D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73877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459FB-42C2-44EB-9303-3C3464D2803E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6EB64-39EA-4B9E-B387-3CD096275F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7556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B8993-F412-4337-880A-7543E6A83158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5CFC5-51B9-40EE-AF0E-078A29BA87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966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7060B-2363-4DA7-AE55-C357F22E2AB3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1E080-B5C1-4913-ACB3-677360260F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5149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8DC62-8AAC-422D-ACE9-72FBC9AB7DC9}" type="datetime1">
              <a:rPr lang="pt-BR" smtClean="0"/>
              <a:t>22/02/2014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74332-CB67-48D2-8C23-00E12B9269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6977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8A90E-344B-4316-A00A-4546E98CF7DA}" type="datetime1">
              <a:rPr lang="pt-BR" smtClean="0"/>
              <a:t>22/02/2014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C96F8-C916-4E46-AA4E-3D53149FF7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6200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7D9F5-F7B4-407F-A1B8-27B41BE80BC6}" type="datetime1">
              <a:rPr lang="pt-BR" smtClean="0"/>
              <a:t>22/02/2014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DF602-747B-41D1-9AF6-2EBF81F79E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249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074D1-49C3-4C56-8CDE-F99E5CC6AC71}" type="datetime1">
              <a:rPr lang="pt-BR" smtClean="0"/>
              <a:t>22/02/2014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B446E-8A19-490F-AA60-3224D8C57F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8319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FEFA7-8170-44B9-A297-9C3F71DC2B8C}" type="datetime1">
              <a:rPr lang="pt-BR" smtClean="0"/>
              <a:t>22/02/2014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A2984-13A5-4F79-BB56-BDD2AE2B80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174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59016-67D8-4FF4-A036-5B8F9F6AE42C}" type="datetime1">
              <a:rPr lang="pt-BR" smtClean="0"/>
              <a:t>22/02/2014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D4885-1343-4D0D-B959-1EC0D2B17F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4579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DCCDD-953E-40C2-96CF-A2C4B4BD8494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A4037-0148-4C59-9E98-29B6569317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799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E40DD-2F14-4FBF-A5E4-F93E9EEBD5AD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1CDEB-DA71-40F5-A109-9DD2E01411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4702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0D6B25-F39E-4C06-A451-6064510A9FC7}" type="datetime1">
              <a:rPr lang="pt-BR" smtClean="0"/>
              <a:t>22/02/2014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B00ED-126B-4CC6-85A9-7A70832165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acnnassifslides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assif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8646" y="2967335"/>
            <a:ext cx="4846712" cy="160043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Jessé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237288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pic>
        <p:nvPicPr>
          <p:cNvPr id="11266" name="Picture 2" descr="C:\Documents and Settings\Antonio Celso Nassif\Meus documentos\Fotos\O-Melhor-Cantor-do-Mundo.jpg  jesse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" t="1901"/>
          <a:stretch>
            <a:fillRect/>
          </a:stretch>
        </p:blipFill>
        <p:spPr bwMode="auto">
          <a:xfrm>
            <a:off x="1797050" y="915988"/>
            <a:ext cx="55626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CaixaDeTexto 6"/>
          <p:cNvSpPr txBox="1">
            <a:spLocks noChangeArrowheads="1"/>
          </p:cNvSpPr>
          <p:nvPr/>
        </p:nvSpPr>
        <p:spPr bwMode="auto">
          <a:xfrm>
            <a:off x="1908175" y="4576763"/>
            <a:ext cx="785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>
                <a:latin typeface="Calibri" pitchFamily="34" charset="0"/>
              </a:rPr>
              <a:t>JESSÉ</a:t>
            </a:r>
          </a:p>
        </p:txBody>
      </p:sp>
      <p:pic>
        <p:nvPicPr>
          <p:cNvPr id="10" name="Jess207.wav">
            <a:hlinkClick r:id="" action="ppaction://media"/>
          </p:cNvPr>
          <p:cNvPicPr>
            <a:picLocks noRot="1" noChangeAspect="1"/>
          </p:cNvPicPr>
          <p:nvPr>
            <a:wavAudioFile r:embed="rId1" name="Jessé - 2Porto Solidão00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485097" y="-16438"/>
            <a:ext cx="617380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PORTO SOLIDÃO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5000">
        <p14:honeycomb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2225" y="0"/>
            <a:ext cx="27495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 um veleiro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Repousasse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Na palma da minha mão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Sopraria com sentimento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deixaria seguir sempre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Rumo ao meu coração...</a:t>
            </a: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6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  <a:endParaRPr lang="pt-BR" altLang="pt-BR" sz="1400" b="1" smtClean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500958" y="142852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663">
        <p14:prism isInverted="1"/>
      </p:transition>
    </mc:Choice>
    <mc:Fallback xmlns="">
      <p:transition spd="slow" advTm="196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0" y="150813"/>
            <a:ext cx="35274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Meu coração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A calma de um mar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Que guarda tamanhos segredos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Diversos naufragados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E sem tempo...</a:t>
            </a:r>
          </a:p>
        </p:txBody>
      </p:sp>
      <p:sp>
        <p:nvSpPr>
          <p:cNvPr id="409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7358082" y="142852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7366">
        <p14:switch dir="r"/>
      </p:transition>
    </mc:Choice>
    <mc:Fallback xmlns="">
      <p:transition spd="slow" advTm="173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771800" y="11670"/>
            <a:ext cx="281146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Rimas, de ventos e velas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Vida que vem e que vai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A solidão que fica e entra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Me arremessando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Contra o cais...</a:t>
            </a:r>
          </a:p>
        </p:txBody>
      </p:sp>
      <p:sp>
        <p:nvSpPr>
          <p:cNvPr id="512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2339752" y="6237312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dirty="0" err="1" smtClean="0">
                <a:solidFill>
                  <a:schemeClr val="bg1"/>
                </a:solidFill>
                <a:latin typeface="Calibri" pitchFamily="34" charset="0"/>
              </a:rPr>
              <a:t>acnnassif</a:t>
            </a:r>
            <a:r>
              <a:rPr lang="pt-BR" altLang="pt-BR" sz="1400" b="1" dirty="0" smtClean="0">
                <a:solidFill>
                  <a:schemeClr val="bg1"/>
                </a:solidFill>
                <a:latin typeface="Calibri" pitchFamily="34" charset="0"/>
              </a:rPr>
              <a:t> slides </a:t>
            </a:r>
          </a:p>
        </p:txBody>
      </p:sp>
      <p:sp>
        <p:nvSpPr>
          <p:cNvPr id="6" name="Retângulo 5"/>
          <p:cNvSpPr/>
          <p:nvPr/>
        </p:nvSpPr>
        <p:spPr>
          <a:xfrm>
            <a:off x="7429520" y="142852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545">
        <p14:prism/>
      </p:transition>
    </mc:Choice>
    <mc:Fallback xmlns="">
      <p:transition spd="slow" advTm="325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504" y="327518"/>
            <a:ext cx="27590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 um veleiro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Repousasse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Na palma da minha mão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Sopraria com sentimento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deixaria seguir sempre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Rumo ao meu coração...</a:t>
            </a:r>
          </a:p>
        </p:txBody>
      </p:sp>
      <p:sp>
        <p:nvSpPr>
          <p:cNvPr id="614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FFFF0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7500958" y="142852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324">
        <p14:doors dir="vert"/>
      </p:transition>
    </mc:Choice>
    <mc:Fallback xmlns="">
      <p:transition spd="slow" advTm="183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79388" y="512763"/>
            <a:ext cx="334645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Meu coração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A calma de um mar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Que guarda tamanhos segredos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Diversos naufragados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E sem tempo...</a:t>
            </a: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7500958" y="142852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011">
        <p14:flip dir="r"/>
      </p:transition>
    </mc:Choice>
    <mc:Fallback xmlns="">
      <p:transition spd="slow" advTm="170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92367" y="327518"/>
            <a:ext cx="27908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Rimas, de ventos e velas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Vida que vem e que vai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A solidão que fica e entra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Me arremessando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Contra o cais...</a:t>
            </a:r>
          </a:p>
        </p:txBody>
      </p:sp>
      <p:sp>
        <p:nvSpPr>
          <p:cNvPr id="819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FFFF0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6" name="Retângulo 5"/>
          <p:cNvSpPr/>
          <p:nvPr/>
        </p:nvSpPr>
        <p:spPr>
          <a:xfrm>
            <a:off x="7429520" y="142852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4000">
        <p14:warp dir="in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2286000" y="428625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b="1" i="1" dirty="0">
                <a:latin typeface="Calibri" pitchFamily="34" charset="0"/>
              </a:rPr>
              <a:t>O cantor e compositor </a:t>
            </a:r>
            <a:r>
              <a:rPr lang="pt-BR" alt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Jessé Florentino Santos</a:t>
            </a:r>
            <a:r>
              <a:rPr lang="pt-BR" altLang="pt-BR" b="1" i="1" dirty="0">
                <a:latin typeface="Calibri" pitchFamily="34" charset="0"/>
              </a:rPr>
              <a:t> nasceu em Niterói e foi criado em Brasília. 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2249488" y="4857750"/>
            <a:ext cx="46450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b="1" i="1" dirty="0">
                <a:latin typeface="Calibri" pitchFamily="34" charset="0"/>
              </a:rPr>
              <a:t>Morreu aos 41 anos, em março de 1993 de traumatismo craniano sofrido num acidente de carro em Ourinhos (interior de SP), quando se dirigia </a:t>
            </a:r>
            <a:r>
              <a:rPr lang="pt-BR" altLang="pt-BR" b="1" i="1" dirty="0" smtClean="0">
                <a:latin typeface="Calibri" pitchFamily="34" charset="0"/>
              </a:rPr>
              <a:t>ao </a:t>
            </a:r>
            <a:r>
              <a:rPr lang="pt-BR" altLang="pt-BR" b="1" i="1" dirty="0">
                <a:latin typeface="Calibri" pitchFamily="34" charset="0"/>
              </a:rPr>
              <a:t>Paraná para fazer um show.</a:t>
            </a:r>
          </a:p>
        </p:txBody>
      </p:sp>
      <p:pic>
        <p:nvPicPr>
          <p:cNvPr id="3077" name="Picture 5" descr="C:\Documents and Settings\Antonio Celso Nassif\Meus documentos\Fotos\jesse3.jpg  jes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85750"/>
            <a:ext cx="243363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867400" y="5157788"/>
            <a:ext cx="286385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Rimas, de ventos e velas</a:t>
            </a:r>
            <a:b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Vida que vem e que vai</a:t>
            </a:r>
            <a:b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A solidão que fica e entra</a:t>
            </a:r>
            <a:b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Me arremessando</a:t>
            </a:r>
            <a:b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FFFF00"/>
                </a:solidFill>
                <a:latin typeface="Comic Sans MS" pitchFamily="66" charset="0"/>
              </a:rPr>
              <a:t>Contra o cais...</a:t>
            </a:r>
          </a:p>
        </p:txBody>
      </p:sp>
      <p:sp>
        <p:nvSpPr>
          <p:cNvPr id="1024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395288" y="6021388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FFFF0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6" name="Retângulo 5"/>
          <p:cNvSpPr/>
          <p:nvPr/>
        </p:nvSpPr>
        <p:spPr>
          <a:xfrm>
            <a:off x="7429520" y="214290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8000">
        <p14:gallery dir="l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3491880" y="781896"/>
            <a:ext cx="27193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 err="1">
                <a:solidFill>
                  <a:srgbClr val="002060"/>
                </a:solidFill>
                <a:latin typeface="Comic Sans MS" pitchFamily="66" charset="0"/>
              </a:rPr>
              <a:t>Rimaaaaaas</a:t>
            </a: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!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A solidão que fica e entra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Me arremessando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Contra o cais...</a:t>
            </a:r>
          </a:p>
        </p:txBody>
      </p:sp>
      <p:sp>
        <p:nvSpPr>
          <p:cNvPr id="1126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3143250" y="6357938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7286644" y="214290"/>
            <a:ext cx="1451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884368" y="602128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Dubai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5000">
        <p14:pan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1167944"/>
            <a:ext cx="4429156" cy="4524315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atin typeface="+mn-lt"/>
              </a:rPr>
              <a:t>Se um veleiro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Repousasse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Na palma da minha mão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Sopraria com sentimento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E deixaria seguir sempre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Rumo ao meu coração...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/>
            </a:r>
            <a:br>
              <a:rPr lang="pt-BR" sz="1200" b="1" dirty="0">
                <a:latin typeface="+mn-lt"/>
              </a:rPr>
            </a:br>
            <a:endParaRPr lang="pt-BR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atin typeface="+mn-lt"/>
              </a:rPr>
              <a:t>Meu coração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A calma de um mar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Que guarda tamanhos segredos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Diversos naufragados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E sem tempo...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/>
            </a:r>
            <a:br>
              <a:rPr lang="pt-BR" sz="1200" b="1" dirty="0">
                <a:latin typeface="+mn-lt"/>
              </a:rPr>
            </a:br>
            <a:endParaRPr lang="pt-BR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atin typeface="+mn-lt"/>
              </a:rPr>
              <a:t>Rimas, de ventos e velas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Vida que vem e que vai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A solidão que fica e entra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Me arremessando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Contra o cais...(2x)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/>
            </a:r>
            <a:br>
              <a:rPr lang="pt-BR" sz="1200" b="1" dirty="0">
                <a:latin typeface="+mn-lt"/>
              </a:rPr>
            </a:br>
            <a:endParaRPr lang="pt-BR" sz="1200" b="1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atin typeface="+mn-lt"/>
              </a:rPr>
              <a:t>Se um veleiro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Repousasse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Na palma da minha mão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Sopraria com sentimento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E deixaria seguir sempre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Rumo ao meu coração...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/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Meu coração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A calma de um mar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Que guarda tamanhos segredos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Diversos naufragados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E sem tempo...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/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Rimas, de ventos e velas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Vida que vem e que vai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A solidão que fica e entra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Me arremessando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Contra o cais...(4x)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/>
            </a:r>
            <a:br>
              <a:rPr lang="pt-BR" sz="1200" b="1" dirty="0">
                <a:latin typeface="+mn-lt"/>
              </a:rPr>
            </a:br>
            <a:r>
              <a:rPr lang="pt-BR" sz="1200" b="1" dirty="0" err="1">
                <a:latin typeface="+mn-lt"/>
              </a:rPr>
              <a:t>Rimaaaaaas</a:t>
            </a:r>
            <a:r>
              <a:rPr lang="pt-BR" sz="1200" b="1" dirty="0">
                <a:latin typeface="+mn-lt"/>
              </a:rPr>
              <a:t>!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A solidão que fica e entra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Me arremessando</a:t>
            </a:r>
            <a:br>
              <a:rPr lang="pt-BR" sz="1200" b="1" dirty="0">
                <a:latin typeface="+mn-lt"/>
              </a:rPr>
            </a:br>
            <a:r>
              <a:rPr lang="pt-BR" sz="1200" b="1" dirty="0">
                <a:latin typeface="+mn-lt"/>
              </a:rPr>
              <a:t>Contra o cais...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944563" y="5767388"/>
            <a:ext cx="2716212" cy="827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 b="1" dirty="0" err="1" smtClean="0">
                <a:solidFill>
                  <a:srgbClr val="002060"/>
                </a:solidFill>
                <a:latin typeface="Calibri" pitchFamily="34" charset="0"/>
              </a:rPr>
              <a:t>acnnassif</a:t>
            </a:r>
            <a:r>
              <a:rPr lang="pt-BR" altLang="pt-BR" sz="1400" b="1" dirty="0" smtClean="0">
                <a:solidFill>
                  <a:srgbClr val="002060"/>
                </a:solidFill>
                <a:latin typeface="Calibri" pitchFamily="34" charset="0"/>
              </a:rPr>
              <a:t> slides</a:t>
            </a:r>
          </a:p>
          <a:p>
            <a:pPr eaLnBrk="1" hangingPunct="1"/>
            <a:r>
              <a:rPr lang="pt-BR" altLang="pt-BR" sz="1400" b="1" dirty="0" smtClean="0">
                <a:solidFill>
                  <a:srgbClr val="002060"/>
                </a:solidFill>
                <a:latin typeface="Calibri" pitchFamily="34" charset="0"/>
              </a:rPr>
              <a:t>25/12/2013</a:t>
            </a:r>
          </a:p>
          <a:p>
            <a:pPr eaLnBrk="1" hangingPunct="1"/>
            <a:r>
              <a:rPr lang="pt-BR" altLang="pt-BR" sz="1400" b="1" dirty="0" smtClean="0">
                <a:solidFill>
                  <a:srgbClr val="002060"/>
                </a:solidFill>
                <a:latin typeface="Calibri" pitchFamily="34" charset="0"/>
              </a:rPr>
              <a:t>Imagens: Internet </a:t>
            </a:r>
          </a:p>
        </p:txBody>
      </p:sp>
      <p:pic>
        <p:nvPicPr>
          <p:cNvPr id="2051" name="Picture 3" descr="C:\Documents and Settings\Antonio Celso Nassif\Meus documentos\Fotos\capa.jpg  jess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1714500"/>
            <a:ext cx="2843213" cy="313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797910" y="367759"/>
            <a:ext cx="3010311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Porto solidão</a:t>
            </a:r>
          </a:p>
        </p:txBody>
      </p:sp>
      <p:sp>
        <p:nvSpPr>
          <p:cNvPr id="12294" name="CaixaDeTexto 3"/>
          <p:cNvSpPr txBox="1">
            <a:spLocks noChangeArrowheads="1"/>
          </p:cNvSpPr>
          <p:nvPr/>
        </p:nvSpPr>
        <p:spPr bwMode="auto">
          <a:xfrm>
            <a:off x="5795963" y="5876925"/>
            <a:ext cx="31686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400"/>
              <a:t>Visite minhas páginas:</a:t>
            </a:r>
          </a:p>
          <a:p>
            <a:pPr eaLnBrk="1" hangingPunct="1"/>
            <a:r>
              <a:rPr lang="pt-BR" altLang="pt-BR" sz="1400">
                <a:hlinkClick r:id="rId3"/>
              </a:rPr>
              <a:t>www.sergrasan.com/acnnassifslides</a:t>
            </a:r>
            <a:endParaRPr lang="pt-BR" altLang="pt-BR" sz="1400"/>
          </a:p>
          <a:p>
            <a:pPr eaLnBrk="1" hangingPunct="1"/>
            <a:r>
              <a:rPr lang="pt-BR" altLang="pt-BR" sz="1400">
                <a:hlinkClick r:id="rId4"/>
              </a:rPr>
              <a:t>www.sergrasan.com/nassifslides</a:t>
            </a:r>
            <a:r>
              <a:rPr lang="pt-BR" altLang="pt-BR" sz="1400"/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3551">
        <p14:shred/>
      </p:transition>
    </mc:Choice>
    <mc:Fallback xmlns="">
      <p:transition spd="slow" advTm="2235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462</TotalTime>
  <Words>140</Words>
  <Application>Microsoft Office PowerPoint</Application>
  <PresentationFormat>Apresentação na tela (4:3)</PresentationFormat>
  <Paragraphs>46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53</cp:revision>
  <dcterms:created xsi:type="dcterms:W3CDTF">2009-12-25T19:27:07Z</dcterms:created>
  <dcterms:modified xsi:type="dcterms:W3CDTF">2014-02-22T06:28:08Z</dcterms:modified>
</cp:coreProperties>
</file>