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57" r:id="rId2"/>
    <p:sldId id="258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t5oCxqlj2Wc+PMm2dJo1A==" hashData="hGeXAFB0uSmFY1ag6iQXao8r6g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6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124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4EDC191-1643-49D4-A22A-305C18939FBF}" type="datetimeFigureOut">
              <a:rPr lang="pt-BR"/>
              <a:pPr>
                <a:defRPr/>
              </a:pPr>
              <a:t>17/12/2013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FCD810B-8920-4B4A-BF61-421F8D2B3E1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2765419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F52508-810D-4BE6-9F77-8A84DB4013D3}" type="datetime1">
              <a:rPr lang="pt-BR"/>
              <a:pPr>
                <a:defRPr/>
              </a:pPr>
              <a:t>17/12/2013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9AD90F-6C7E-484C-BB30-D15FE622AE0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034387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63DF4B-012E-45BF-AC4C-8A08DED916DA}" type="datetime1">
              <a:rPr lang="pt-BR"/>
              <a:pPr>
                <a:defRPr/>
              </a:pPr>
              <a:t>17/12/2013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366E30-72B2-4E94-8D2A-0921B6FBE5C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000717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9BF46A-240F-4D03-9BAB-76B779880846}" type="datetime1">
              <a:rPr lang="pt-BR"/>
              <a:pPr>
                <a:defRPr/>
              </a:pPr>
              <a:t>17/12/2013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BCACB8-73A3-471C-88AC-4A30B18FD47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22155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A8BF5D-6F22-4B54-BDB1-064E1B50938B}" type="datetime1">
              <a:rPr lang="pt-BR"/>
              <a:pPr>
                <a:defRPr/>
              </a:pPr>
              <a:t>17/12/2013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</a:t>
            </a: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466A8-93A3-4D1B-943E-D33C6A7A300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637302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4F0ED0-EAD2-471C-9C8C-0D92C2F10D1A}" type="datetime1">
              <a:rPr lang="pt-BR"/>
              <a:pPr>
                <a:defRPr/>
              </a:pPr>
              <a:t>17/12/2013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</a:t>
            </a: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0507D5-8D9E-447E-A60C-D29B920BE31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369311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5D271D-24CF-4F2F-A675-F6FE8A16457E}" type="datetime1">
              <a:rPr lang="pt-BR"/>
              <a:pPr>
                <a:defRPr/>
              </a:pPr>
              <a:t>17/12/2013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</a:t>
            </a: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16E3AB-9F5B-409E-9766-3EBCD38AF76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334298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7E36D4-7722-47A3-A4B4-5E7B92AFA215}" type="datetime1">
              <a:rPr lang="pt-BR"/>
              <a:pPr>
                <a:defRPr/>
              </a:pPr>
              <a:t>17/12/2013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</a:t>
            </a: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53097C-01B4-4674-BF7D-8F0B8F85D69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632530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2D9D50-439F-4414-811A-830BCC414773}" type="datetime1">
              <a:rPr lang="pt-BR"/>
              <a:pPr>
                <a:defRPr/>
              </a:pPr>
              <a:t>17/12/2013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</a:t>
            </a: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935E2E-79CB-40A8-ACFF-CEADB861D5B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9116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FAF4D4-CE1E-4063-98E6-2CD0432BC680}" type="datetime1">
              <a:rPr lang="pt-BR"/>
              <a:pPr>
                <a:defRPr/>
              </a:pPr>
              <a:t>17/12/2013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</a:t>
            </a: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307F3E-632D-4DD3-BF7A-F55851DEF30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102550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CBCDE1-A584-4D08-940A-BBF4FB469CE0}" type="datetime1">
              <a:rPr lang="pt-BR"/>
              <a:pPr>
                <a:defRPr/>
              </a:pPr>
              <a:t>17/12/2013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30C961-C5E2-401B-B2B9-46426BE1F24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816372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CFC544-69B4-4859-B831-8B7852B9716B}" type="datetime1">
              <a:rPr lang="pt-BR"/>
              <a:pPr>
                <a:defRPr/>
              </a:pPr>
              <a:t>17/12/2013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20DBDE-028B-493A-8034-A121F69540E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703498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2FEEACD9-0BF9-4C4F-B7E0-EF50B17AC8BF}" type="datetime1">
              <a:rPr lang="pt-BR"/>
              <a:pPr>
                <a:defRPr/>
              </a:pPr>
              <a:t>17/12/2013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pt-BR"/>
              <a:t>acnnassifslides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97727A8-B60A-4402-BDCB-99C56877BAC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letras.mus.br/nelson-goncalve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3000" t="-1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>
            <a:spLocks noChangeArrowheads="1"/>
          </p:cNvSpPr>
          <p:nvPr/>
        </p:nvSpPr>
        <p:spPr bwMode="auto">
          <a:xfrm>
            <a:off x="4422775" y="4075113"/>
            <a:ext cx="4572000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t-BR" altLang="pt-BR" sz="3600" b="1">
                <a:solidFill>
                  <a:srgbClr val="FFFF00"/>
                </a:solidFill>
                <a:latin typeface="Arial" charset="0"/>
              </a:rPr>
              <a:t>Nelson Gonçalves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pt-BR" altLang="pt-BR" sz="1800">
                <a:solidFill>
                  <a:srgbClr val="FFFF00"/>
                </a:solidFill>
                <a:latin typeface="Arial" charset="0"/>
              </a:rPr>
              <a:t>Composição: Adelino Moreira</a:t>
            </a:r>
            <a:r>
              <a:rPr lang="pt-BR" altLang="pt-BR" sz="1100">
                <a:solidFill>
                  <a:srgbClr val="FFFF00"/>
                </a:solidFill>
                <a:latin typeface="Arial" charset="0"/>
              </a:rPr>
              <a:t> </a:t>
            </a:r>
            <a:endParaRPr lang="pt-BR" altLang="pt-BR">
              <a:solidFill>
                <a:srgbClr val="FFFF00"/>
              </a:solidFill>
              <a:latin typeface="Arial" charset="0"/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5003800" y="5661025"/>
            <a:ext cx="3744913" cy="684213"/>
          </a:xfrm>
        </p:spPr>
        <p:txBody>
          <a:bodyPr/>
          <a:lstStyle/>
          <a:p>
            <a:pPr>
              <a:defRPr/>
            </a:pPr>
            <a:r>
              <a:rPr lang="pt-BR" sz="1800" b="1" dirty="0" err="1" smtClean="0">
                <a:latin typeface="Aharoni" panose="02010803020104030203" pitchFamily="2" charset="-79"/>
                <a:cs typeface="Aharoni" panose="02010803020104030203" pitchFamily="2" charset="-79"/>
              </a:rPr>
              <a:t>Formatação:acnnassifslides</a:t>
            </a:r>
            <a:endParaRPr lang="pt-BR" sz="1800" b="1" dirty="0" smtClean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>
              <a:defRPr/>
            </a:pPr>
            <a:r>
              <a:rPr lang="pt-BR" sz="1800" b="1" dirty="0" smtClean="0">
                <a:latin typeface="Aharoni" panose="02010803020104030203" pitchFamily="2" charset="-79"/>
                <a:cs typeface="Aharoni" panose="02010803020104030203" pitchFamily="2" charset="-79"/>
              </a:rPr>
              <a:t>15/12/2013</a:t>
            </a:r>
          </a:p>
          <a:p>
            <a:pPr>
              <a:defRPr/>
            </a:pPr>
            <a:r>
              <a:rPr lang="pt-BR" sz="1800" b="1" dirty="0" smtClean="0">
                <a:latin typeface="Aharoni" panose="02010803020104030203" pitchFamily="2" charset="-79"/>
                <a:cs typeface="Aharoni" panose="02010803020104030203" pitchFamily="2" charset="-79"/>
              </a:rPr>
              <a:t>Imagens: Internet</a:t>
            </a:r>
            <a:endParaRPr lang="pt-BR" sz="1800" b="1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4" name="A volta do boêmio (2).wma9999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9000">
        <p14:glitter pattern="hexagon"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>
            <a:spLocks noChangeArrowheads="1"/>
          </p:cNvSpPr>
          <p:nvPr/>
        </p:nvSpPr>
        <p:spPr bwMode="auto">
          <a:xfrm>
            <a:off x="-396875" y="3735388"/>
            <a:ext cx="4619625" cy="1169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>
                <a:solidFill>
                  <a:schemeClr val="bg1"/>
                </a:solidFill>
                <a:latin typeface="Comic Sans MS" pitchFamily="66" charset="0"/>
              </a:rPr>
              <a:t>Boemia, aqui me tens de regresso </a:t>
            </a:r>
            <a:br>
              <a:rPr lang="pt-BR" altLang="pt-BR" sz="1400" b="1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altLang="pt-BR" sz="1400" b="1">
                <a:solidFill>
                  <a:schemeClr val="bg1"/>
                </a:solidFill>
                <a:latin typeface="Comic Sans MS" pitchFamily="66" charset="0"/>
              </a:rPr>
              <a:t>E suplicante te peço a minha nova inscrição</a:t>
            </a:r>
            <a:br>
              <a:rPr lang="pt-BR" altLang="pt-BR" sz="1400" b="1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altLang="pt-BR" sz="1400" b="1">
                <a:solidFill>
                  <a:schemeClr val="bg1"/>
                </a:solidFill>
                <a:latin typeface="Comic Sans MS" pitchFamily="66" charset="0"/>
              </a:rPr>
              <a:t>Voltei pra rever os amigos que um dia</a:t>
            </a:r>
            <a:br>
              <a:rPr lang="pt-BR" altLang="pt-BR" sz="1400" b="1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altLang="pt-BR" sz="1400" b="1">
                <a:solidFill>
                  <a:schemeClr val="bg1"/>
                </a:solidFill>
                <a:latin typeface="Comic Sans MS" pitchFamily="66" charset="0"/>
              </a:rPr>
              <a:t>Eu deixei a chorar de alegria,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>
                <a:solidFill>
                  <a:schemeClr val="bg1"/>
                </a:solidFill>
                <a:latin typeface="Comic Sans MS" pitchFamily="66" charset="0"/>
              </a:rPr>
              <a:t>me acompanha o meu violão</a:t>
            </a:r>
          </a:p>
        </p:txBody>
      </p:sp>
      <p:sp>
        <p:nvSpPr>
          <p:cNvPr id="3075" name="Espaço Reservado para Rodapé 2"/>
          <p:cNvSpPr>
            <a:spLocks noGrp="1"/>
          </p:cNvSpPr>
          <p:nvPr>
            <p:ph type="ftr" sz="quarter" idx="11"/>
          </p:nvPr>
        </p:nvSpPr>
        <p:spPr bwMode="auto">
          <a:xfrm>
            <a:off x="7768208" y="5805264"/>
            <a:ext cx="1375792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200" b="1" dirty="0" err="1" smtClean="0">
                <a:solidFill>
                  <a:schemeClr val="bg1"/>
                </a:solidFill>
                <a:latin typeface="Arial" charset="0"/>
              </a:rPr>
              <a:t>acnnassifslides</a:t>
            </a:r>
            <a:endParaRPr lang="pt-BR" altLang="pt-BR" sz="1200" b="1" dirty="0" smtClean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3076" name="Retângulo 3"/>
          <p:cNvSpPr>
            <a:spLocks noChangeArrowheads="1"/>
          </p:cNvSpPr>
          <p:nvPr/>
        </p:nvSpPr>
        <p:spPr bwMode="auto">
          <a:xfrm>
            <a:off x="6500813" y="285750"/>
            <a:ext cx="22113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800" b="1" dirty="0">
                <a:solidFill>
                  <a:schemeClr val="bg1"/>
                </a:solidFill>
                <a:latin typeface="Arial" charset="0"/>
              </a:rPr>
              <a:t>A Volta do Boêmio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36000">
        <p14:gallery dir="l"/>
      </p:transition>
    </mc:Choice>
    <mc:Fallback xmlns="">
      <p:transition spd="slow" advTm="3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>
            <a:spLocks noChangeArrowheads="1"/>
          </p:cNvSpPr>
          <p:nvPr/>
        </p:nvSpPr>
        <p:spPr bwMode="auto">
          <a:xfrm>
            <a:off x="0" y="4868863"/>
            <a:ext cx="3683000" cy="1385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Boemia, sabendo que andei distante</a:t>
            </a:r>
            <a:b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Sei que essa gente falante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vai agora ironizar</a:t>
            </a:r>
            <a:b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Ele voltou, o boêmio voltou novamente</a:t>
            </a:r>
            <a:b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Partiu daqui tão contente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por que razão quer voltar</a:t>
            </a: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7596336" y="6072187"/>
            <a:ext cx="1447800" cy="365125"/>
          </a:xfrm>
        </p:spPr>
        <p:txBody>
          <a:bodyPr/>
          <a:lstStyle/>
          <a:p>
            <a:pPr>
              <a:defRPr/>
            </a:pPr>
            <a:r>
              <a:rPr lang="pt-BR" b="1" dirty="0" err="1">
                <a:solidFill>
                  <a:schemeClr val="bg1"/>
                </a:solidFill>
              </a:rPr>
              <a:t>acnnassifslides</a:t>
            </a:r>
            <a:endParaRPr lang="pt-BR" b="1" dirty="0">
              <a:solidFill>
                <a:schemeClr val="bg1"/>
              </a:solidFill>
            </a:endParaRPr>
          </a:p>
        </p:txBody>
      </p:sp>
      <p:sp>
        <p:nvSpPr>
          <p:cNvPr id="4100" name="Retângulo 3"/>
          <p:cNvSpPr>
            <a:spLocks noChangeArrowheads="1"/>
          </p:cNvSpPr>
          <p:nvPr/>
        </p:nvSpPr>
        <p:spPr bwMode="auto">
          <a:xfrm>
            <a:off x="6643688" y="285750"/>
            <a:ext cx="22113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800" b="1" dirty="0">
                <a:solidFill>
                  <a:schemeClr val="bg1"/>
                </a:solidFill>
                <a:latin typeface="Arial" charset="0"/>
              </a:rPr>
              <a:t>A Volta do Boêmio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39000">
        <p14:doors dir="vert"/>
      </p:transition>
    </mc:Choice>
    <mc:Fallback xmlns="">
      <p:transition spd="slow" advTm="3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>
            <a:spLocks noChangeArrowheads="1"/>
          </p:cNvSpPr>
          <p:nvPr/>
        </p:nvSpPr>
        <p:spPr bwMode="auto">
          <a:xfrm>
            <a:off x="4672013" y="5013325"/>
            <a:ext cx="447040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Acontece que a mulher que floriu meu caminho</a:t>
            </a:r>
            <a:b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De ternura, meiguice e carinho,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sendo a vida do meu coração</a:t>
            </a:r>
            <a:b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Compreendeu e abraçou-me dizendo a sorrir</a:t>
            </a:r>
            <a:b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Meu amor você pode partir,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não esqueça o seu violão</a:t>
            </a: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179512" y="6077451"/>
            <a:ext cx="1547813" cy="365125"/>
          </a:xfrm>
        </p:spPr>
        <p:txBody>
          <a:bodyPr/>
          <a:lstStyle/>
          <a:p>
            <a:pPr>
              <a:defRPr/>
            </a:pPr>
            <a:r>
              <a:rPr lang="pt-BR" b="1" dirty="0" err="1">
                <a:solidFill>
                  <a:schemeClr val="bg1"/>
                </a:solidFill>
              </a:rPr>
              <a:t>acnnassifslides</a:t>
            </a:r>
            <a:endParaRPr lang="pt-BR" b="1" dirty="0">
              <a:solidFill>
                <a:schemeClr val="bg1"/>
              </a:solidFill>
            </a:endParaRPr>
          </a:p>
        </p:txBody>
      </p:sp>
      <p:sp>
        <p:nvSpPr>
          <p:cNvPr id="5124" name="Retângulo 3"/>
          <p:cNvSpPr>
            <a:spLocks noChangeArrowheads="1"/>
          </p:cNvSpPr>
          <p:nvPr/>
        </p:nvSpPr>
        <p:spPr bwMode="auto">
          <a:xfrm>
            <a:off x="6643688" y="214313"/>
            <a:ext cx="22113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800" b="1">
                <a:latin typeface="Arial" charset="0"/>
              </a:rPr>
              <a:t>A Volta do Boêmio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Tm="38000">
        <p14:switch dir="r"/>
      </p:transition>
    </mc:Choice>
    <mc:Fallback xmlns="">
      <p:transition spd="slow" advTm="3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50" decel="500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50" decel="500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>
            <a:spLocks noChangeArrowheads="1"/>
          </p:cNvSpPr>
          <p:nvPr/>
        </p:nvSpPr>
        <p:spPr bwMode="auto">
          <a:xfrm>
            <a:off x="-7938" y="4652963"/>
            <a:ext cx="4686301" cy="1385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Vá rever os </a:t>
            </a:r>
            <a:r>
              <a:rPr lang="pt-BR" altLang="pt-BR" sz="1400" b="1" dirty="0" smtClean="0">
                <a:solidFill>
                  <a:schemeClr val="bg1"/>
                </a:solidFill>
                <a:latin typeface="Comic Sans MS" pitchFamily="66" charset="0"/>
              </a:rPr>
              <a:t>seus </a:t>
            </a: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rios, </a:t>
            </a:r>
            <a:r>
              <a:rPr lang="pt-BR" altLang="pt-BR" sz="1400" b="1" dirty="0" smtClean="0">
                <a:solidFill>
                  <a:schemeClr val="bg1"/>
                </a:solidFill>
                <a:latin typeface="Comic Sans MS" pitchFamily="66" charset="0"/>
              </a:rPr>
              <a:t>seus </a:t>
            </a: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montes, cascatas</a:t>
            </a:r>
            <a:b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Vá sonhar em nova serenata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e abraçar seus amigos leais</a:t>
            </a:r>
            <a:b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Vá embora, pois me resta o consolo e alegria</a:t>
            </a:r>
            <a:b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De saber que depois da boemia</a:t>
            </a:r>
            <a:b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altLang="pt-BR" sz="1400" b="1" dirty="0">
                <a:solidFill>
                  <a:schemeClr val="bg1"/>
                </a:solidFill>
                <a:latin typeface="Comic Sans MS" pitchFamily="66" charset="0"/>
              </a:rPr>
              <a:t>É de mim que você gosta mais.</a:t>
            </a: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7452320" y="6309320"/>
            <a:ext cx="1519808" cy="365125"/>
          </a:xfrm>
        </p:spPr>
        <p:txBody>
          <a:bodyPr/>
          <a:lstStyle/>
          <a:p>
            <a:pPr>
              <a:defRPr/>
            </a:pPr>
            <a:r>
              <a:rPr lang="pt-BR" b="1" dirty="0" err="1">
                <a:solidFill>
                  <a:srgbClr val="002060"/>
                </a:solidFill>
              </a:rPr>
              <a:t>acnnassifslides</a:t>
            </a:r>
            <a:endParaRPr lang="pt-BR" b="1" dirty="0">
              <a:solidFill>
                <a:srgbClr val="002060"/>
              </a:solidFill>
            </a:endParaRPr>
          </a:p>
        </p:txBody>
      </p:sp>
      <p:sp>
        <p:nvSpPr>
          <p:cNvPr id="6148" name="Retângulo 3"/>
          <p:cNvSpPr>
            <a:spLocks noChangeArrowheads="1"/>
          </p:cNvSpPr>
          <p:nvPr/>
        </p:nvSpPr>
        <p:spPr bwMode="auto">
          <a:xfrm>
            <a:off x="323528" y="236121"/>
            <a:ext cx="22113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800" b="1" dirty="0">
                <a:solidFill>
                  <a:schemeClr val="bg1"/>
                </a:solidFill>
                <a:latin typeface="Arial" charset="0"/>
              </a:rPr>
              <a:t>A Volta do Boêmio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3000">
        <p14:prism/>
      </p:transition>
    </mc:Choice>
    <mc:Fallback xmlns="">
      <p:transition spd="slow" advTm="4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ntonio Celso Nassif\Meus documentos\Fotos\Fotos 2\nelson_goncalves5.jpg 12.jpg"/>
          <p:cNvPicPr>
            <a:picLocks noChangeAspect="1" noChangeArrowheads="1"/>
          </p:cNvPicPr>
          <p:nvPr/>
        </p:nvPicPr>
        <p:blipFill>
          <a:blip r:embed="rId3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86125"/>
            <a:ext cx="2455304" cy="266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ixaDeTexto 4"/>
          <p:cNvSpPr txBox="1">
            <a:spLocks noChangeArrowheads="1"/>
          </p:cNvSpPr>
          <p:nvPr/>
        </p:nvSpPr>
        <p:spPr bwMode="auto">
          <a:xfrm>
            <a:off x="2734475" y="4593001"/>
            <a:ext cx="266429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800" dirty="0" smtClean="0"/>
              <a:t>Autor </a:t>
            </a:r>
            <a:r>
              <a:rPr lang="pt-BR" altLang="pt-BR" sz="1800" dirty="0"/>
              <a:t>:  </a:t>
            </a:r>
            <a:r>
              <a:rPr lang="pt-BR" altLang="pt-BR" sz="2000" dirty="0"/>
              <a:t>Adelino </a:t>
            </a:r>
            <a:r>
              <a:rPr lang="pt-BR" altLang="pt-BR" sz="2000" dirty="0" smtClean="0"/>
              <a:t>Moreira</a:t>
            </a:r>
            <a:endParaRPr lang="pt-BR" altLang="pt-BR" sz="1800" dirty="0"/>
          </a:p>
        </p:txBody>
      </p:sp>
      <p:sp>
        <p:nvSpPr>
          <p:cNvPr id="2" name="Retângulo 1"/>
          <p:cNvSpPr/>
          <p:nvPr/>
        </p:nvSpPr>
        <p:spPr>
          <a:xfrm>
            <a:off x="5868144" y="3861048"/>
            <a:ext cx="3275856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000" b="1" i="0" dirty="0" smtClean="0">
                <a:solidFill>
                  <a:srgbClr val="002060"/>
                </a:solidFill>
                <a:effectLst/>
                <a:latin typeface="+mn-lt"/>
              </a:rPr>
              <a:t>Boemia, aqui me tens de regresso</a:t>
            </a:r>
            <a:br>
              <a:rPr lang="pt-BR" sz="1000" b="1" i="0" dirty="0" smtClean="0">
                <a:solidFill>
                  <a:srgbClr val="002060"/>
                </a:solidFill>
                <a:effectLst/>
                <a:latin typeface="+mn-lt"/>
              </a:rPr>
            </a:br>
            <a:r>
              <a:rPr lang="pt-BR" sz="1000" b="1" i="0" dirty="0" smtClean="0">
                <a:solidFill>
                  <a:srgbClr val="002060"/>
                </a:solidFill>
                <a:effectLst/>
                <a:latin typeface="+mn-lt"/>
              </a:rPr>
              <a:t>E suplicante te peço a minha nova inscrição.</a:t>
            </a:r>
            <a:br>
              <a:rPr lang="pt-BR" sz="1000" b="1" i="0" dirty="0" smtClean="0">
                <a:solidFill>
                  <a:srgbClr val="002060"/>
                </a:solidFill>
                <a:effectLst/>
                <a:latin typeface="+mn-lt"/>
              </a:rPr>
            </a:br>
            <a:r>
              <a:rPr lang="pt-BR" sz="1000" b="1" i="0" dirty="0" smtClean="0">
                <a:solidFill>
                  <a:srgbClr val="002060"/>
                </a:solidFill>
                <a:effectLst/>
                <a:latin typeface="+mn-lt"/>
              </a:rPr>
              <a:t>Voltei pra rever os amigos que um dia</a:t>
            </a:r>
            <a:br>
              <a:rPr lang="pt-BR" sz="1000" b="1" i="0" dirty="0" smtClean="0">
                <a:solidFill>
                  <a:srgbClr val="002060"/>
                </a:solidFill>
                <a:effectLst/>
                <a:latin typeface="+mn-lt"/>
              </a:rPr>
            </a:br>
            <a:r>
              <a:rPr lang="pt-BR" sz="1000" b="1" i="0" dirty="0" smtClean="0">
                <a:solidFill>
                  <a:srgbClr val="002060"/>
                </a:solidFill>
                <a:effectLst/>
                <a:latin typeface="+mn-lt"/>
              </a:rPr>
              <a:t>Eu deixei a chorar de alegria; me acompanha o meu violão.</a:t>
            </a:r>
            <a:br>
              <a:rPr lang="pt-BR" sz="1000" b="1" i="0" dirty="0" smtClean="0">
                <a:solidFill>
                  <a:srgbClr val="002060"/>
                </a:solidFill>
                <a:effectLst/>
                <a:latin typeface="+mn-lt"/>
              </a:rPr>
            </a:br>
            <a:r>
              <a:rPr lang="pt-BR" sz="1000" b="1" i="0" dirty="0" smtClean="0">
                <a:solidFill>
                  <a:srgbClr val="002060"/>
                </a:solidFill>
                <a:effectLst/>
                <a:latin typeface="+mn-lt"/>
              </a:rPr>
              <a:t>Boemia, sabendo que andei distante,</a:t>
            </a:r>
            <a:br>
              <a:rPr lang="pt-BR" sz="1000" b="1" i="0" dirty="0" smtClean="0">
                <a:solidFill>
                  <a:srgbClr val="002060"/>
                </a:solidFill>
                <a:effectLst/>
                <a:latin typeface="+mn-lt"/>
              </a:rPr>
            </a:br>
            <a:r>
              <a:rPr lang="pt-BR" sz="1000" b="1" i="0" dirty="0" smtClean="0">
                <a:solidFill>
                  <a:srgbClr val="002060"/>
                </a:solidFill>
                <a:effectLst/>
                <a:latin typeface="+mn-lt"/>
              </a:rPr>
              <a:t>Sei que essa gente falante vai agora ironizar:</a:t>
            </a:r>
            <a:br>
              <a:rPr lang="pt-BR" sz="1000" b="1" i="0" dirty="0" smtClean="0">
                <a:solidFill>
                  <a:srgbClr val="002060"/>
                </a:solidFill>
                <a:effectLst/>
                <a:latin typeface="+mn-lt"/>
              </a:rPr>
            </a:br>
            <a:r>
              <a:rPr lang="pt-BR" sz="1000" b="1" i="0" dirty="0" smtClean="0">
                <a:solidFill>
                  <a:srgbClr val="002060"/>
                </a:solidFill>
                <a:effectLst/>
                <a:latin typeface="+mn-lt"/>
              </a:rPr>
              <a:t>"Ele voltou! O boêmio voltou novamente.</a:t>
            </a:r>
            <a:br>
              <a:rPr lang="pt-BR" sz="1000" b="1" i="0" dirty="0" smtClean="0">
                <a:solidFill>
                  <a:srgbClr val="002060"/>
                </a:solidFill>
                <a:effectLst/>
                <a:latin typeface="+mn-lt"/>
              </a:rPr>
            </a:br>
            <a:r>
              <a:rPr lang="pt-BR" sz="1000" b="1" i="0" dirty="0" smtClean="0">
                <a:solidFill>
                  <a:srgbClr val="002060"/>
                </a:solidFill>
                <a:effectLst/>
                <a:latin typeface="+mn-lt"/>
              </a:rPr>
              <a:t>Partiu daqui tão contente. Por que razão quer voltar?"</a:t>
            </a:r>
            <a:br>
              <a:rPr lang="pt-BR" sz="1000" b="1" i="0" dirty="0" smtClean="0">
                <a:solidFill>
                  <a:srgbClr val="002060"/>
                </a:solidFill>
                <a:effectLst/>
                <a:latin typeface="+mn-lt"/>
              </a:rPr>
            </a:br>
            <a:r>
              <a:rPr lang="pt-BR" sz="1000" b="1" i="0" dirty="0" smtClean="0">
                <a:solidFill>
                  <a:srgbClr val="002060"/>
                </a:solidFill>
                <a:effectLst/>
                <a:latin typeface="+mn-lt"/>
              </a:rPr>
              <a:t>Acontece que a mulher que floriu meu caminho</a:t>
            </a:r>
            <a:br>
              <a:rPr lang="pt-BR" sz="1000" b="1" i="0" dirty="0" smtClean="0">
                <a:solidFill>
                  <a:srgbClr val="002060"/>
                </a:solidFill>
                <a:effectLst/>
                <a:latin typeface="+mn-lt"/>
              </a:rPr>
            </a:br>
            <a:r>
              <a:rPr lang="pt-BR" sz="1000" b="1" i="0" dirty="0" smtClean="0">
                <a:solidFill>
                  <a:srgbClr val="002060"/>
                </a:solidFill>
                <a:effectLst/>
                <a:latin typeface="+mn-lt"/>
              </a:rPr>
              <a:t>De ternura, meiguice e carinho, sendo a vida do meu coração,</a:t>
            </a:r>
            <a:br>
              <a:rPr lang="pt-BR" sz="1000" b="1" i="0" dirty="0" smtClean="0">
                <a:solidFill>
                  <a:srgbClr val="002060"/>
                </a:solidFill>
                <a:effectLst/>
                <a:latin typeface="+mn-lt"/>
              </a:rPr>
            </a:br>
            <a:r>
              <a:rPr lang="pt-BR" sz="1000" b="1" i="0" dirty="0" smtClean="0">
                <a:solidFill>
                  <a:srgbClr val="002060"/>
                </a:solidFill>
                <a:effectLst/>
                <a:latin typeface="+mn-lt"/>
              </a:rPr>
              <a:t>Compreendeu e abraçou-me dizendo a sorrir:</a:t>
            </a:r>
            <a:br>
              <a:rPr lang="pt-BR" sz="1000" b="1" i="0" dirty="0" smtClean="0">
                <a:solidFill>
                  <a:srgbClr val="002060"/>
                </a:solidFill>
                <a:effectLst/>
                <a:latin typeface="+mn-lt"/>
              </a:rPr>
            </a:br>
            <a:r>
              <a:rPr lang="pt-BR" sz="1000" b="1" i="0" dirty="0" smtClean="0">
                <a:solidFill>
                  <a:srgbClr val="002060"/>
                </a:solidFill>
                <a:effectLst/>
                <a:latin typeface="+mn-lt"/>
              </a:rPr>
              <a:t>"Meu amor, você pode partir, não esqueça o seu violão.</a:t>
            </a:r>
            <a:br>
              <a:rPr lang="pt-BR" sz="1000" b="1" i="0" dirty="0" smtClean="0">
                <a:solidFill>
                  <a:srgbClr val="002060"/>
                </a:solidFill>
                <a:effectLst/>
                <a:latin typeface="+mn-lt"/>
              </a:rPr>
            </a:br>
            <a:r>
              <a:rPr lang="pt-BR" sz="1000" b="1" i="0" dirty="0" smtClean="0">
                <a:solidFill>
                  <a:srgbClr val="002060"/>
                </a:solidFill>
                <a:effectLst/>
                <a:latin typeface="+mn-lt"/>
              </a:rPr>
              <a:t>Vá rever os seus rios, seus montes, cascatas.</a:t>
            </a:r>
            <a:br>
              <a:rPr lang="pt-BR" sz="1000" b="1" i="0" dirty="0" smtClean="0">
                <a:solidFill>
                  <a:srgbClr val="002060"/>
                </a:solidFill>
                <a:effectLst/>
                <a:latin typeface="+mn-lt"/>
              </a:rPr>
            </a:br>
            <a:r>
              <a:rPr lang="pt-BR" sz="1000" b="1" i="0" dirty="0" smtClean="0">
                <a:solidFill>
                  <a:srgbClr val="002060"/>
                </a:solidFill>
                <a:effectLst/>
                <a:latin typeface="+mn-lt"/>
              </a:rPr>
              <a:t>Vá sonhar em novas serenatas e abraçar seus amigos leais.</a:t>
            </a:r>
            <a:br>
              <a:rPr lang="pt-BR" sz="1000" b="1" i="0" dirty="0" smtClean="0">
                <a:solidFill>
                  <a:srgbClr val="002060"/>
                </a:solidFill>
                <a:effectLst/>
                <a:latin typeface="+mn-lt"/>
              </a:rPr>
            </a:br>
            <a:r>
              <a:rPr lang="pt-BR" sz="1000" b="1" i="0" dirty="0" smtClean="0">
                <a:solidFill>
                  <a:srgbClr val="002060"/>
                </a:solidFill>
                <a:effectLst/>
                <a:latin typeface="+mn-lt"/>
              </a:rPr>
              <a:t>Vá embora, pois me resta o consolo e alegria</a:t>
            </a:r>
            <a:br>
              <a:rPr lang="pt-BR" sz="1000" b="1" i="0" dirty="0" smtClean="0">
                <a:solidFill>
                  <a:srgbClr val="002060"/>
                </a:solidFill>
                <a:effectLst/>
                <a:latin typeface="+mn-lt"/>
              </a:rPr>
            </a:br>
            <a:r>
              <a:rPr lang="pt-BR" sz="1000" b="1" i="0" dirty="0" smtClean="0">
                <a:solidFill>
                  <a:srgbClr val="002060"/>
                </a:solidFill>
                <a:effectLst/>
                <a:latin typeface="+mn-lt"/>
              </a:rPr>
              <a:t>De saber que depois da boemia</a:t>
            </a:r>
            <a:br>
              <a:rPr lang="pt-BR" sz="1000" b="1" i="0" dirty="0" smtClean="0">
                <a:solidFill>
                  <a:srgbClr val="002060"/>
                </a:solidFill>
                <a:effectLst/>
                <a:latin typeface="+mn-lt"/>
              </a:rPr>
            </a:br>
            <a:r>
              <a:rPr lang="pt-BR" sz="1000" b="1" i="0" dirty="0" smtClean="0">
                <a:solidFill>
                  <a:srgbClr val="002060"/>
                </a:solidFill>
                <a:effectLst/>
                <a:latin typeface="+mn-lt"/>
              </a:rPr>
              <a:t>É de mim que você gosta mais".</a:t>
            </a:r>
            <a:endParaRPr lang="pt-BR" sz="1000" b="1" i="0" dirty="0">
              <a:solidFill>
                <a:srgbClr val="002060"/>
              </a:solidFill>
              <a:effectLst/>
              <a:latin typeface="+mn-lt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5655575" y="3371311"/>
            <a:ext cx="295232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</a:rPr>
              <a:t>A Volta do Boêmio</a:t>
            </a:r>
          </a:p>
          <a:p>
            <a:pPr lvl="0" algn="ctr"/>
            <a:r>
              <a:rPr lang="pt-BR" sz="1000" b="1" dirty="0">
                <a:solidFill>
                  <a:srgbClr val="B0B000"/>
                </a:solidFill>
                <a:latin typeface="Arial"/>
                <a:hlinkClick r:id="rId4"/>
              </a:rPr>
              <a:t>Nelson Gonçalves</a:t>
            </a:r>
            <a:endParaRPr lang="pt-BR" sz="1000" b="1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2946189" y="5314251"/>
            <a:ext cx="2240868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altLang="pt-BR" dirty="0" smtClean="0">
                <a:solidFill>
                  <a:prstClr val="black"/>
                </a:solidFill>
              </a:rPr>
              <a:t>Formatação</a:t>
            </a:r>
            <a:r>
              <a:rPr lang="pt-BR" altLang="pt-BR" dirty="0">
                <a:solidFill>
                  <a:prstClr val="black"/>
                </a:solidFill>
              </a:rPr>
              <a:t>: </a:t>
            </a:r>
            <a:r>
              <a:rPr lang="pt-BR" altLang="pt-BR" sz="2000" dirty="0" err="1">
                <a:solidFill>
                  <a:prstClr val="black"/>
                </a:solidFill>
              </a:rPr>
              <a:t>acnnassifslides</a:t>
            </a:r>
            <a:endParaRPr lang="pt-BR" altLang="pt-BR" sz="2000" dirty="0">
              <a:solidFill>
                <a:prstClr val="black"/>
              </a:solidFill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2978825" y="6165304"/>
            <a:ext cx="217559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pt-BR" altLang="pt-BR" sz="2000" dirty="0">
                <a:solidFill>
                  <a:prstClr val="black"/>
                </a:solidFill>
              </a:rPr>
              <a:t>Imagens: Internet</a:t>
            </a:r>
            <a:endParaRPr lang="pt-BR" altLang="pt-BR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0">
        <p14:shred/>
      </p:transition>
    </mc:Choice>
    <mc:Fallback>
      <p:transition spd="slow" advTm="15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288</TotalTime>
  <Words>85</Words>
  <Application>Microsoft Office PowerPoint</Application>
  <PresentationFormat>Apresentação na tela (4:3)</PresentationFormat>
  <Paragraphs>29</Paragraphs>
  <Slides>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6</vt:i4>
      </vt:variant>
    </vt:vector>
  </HeadingPairs>
  <TitlesOfParts>
    <vt:vector size="7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Nassif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Nassif</dc:creator>
  <cp:lastModifiedBy>ACNNASSIF</cp:lastModifiedBy>
  <cp:revision>39</cp:revision>
  <dcterms:created xsi:type="dcterms:W3CDTF">2009-09-27T19:15:53Z</dcterms:created>
  <dcterms:modified xsi:type="dcterms:W3CDTF">2013-12-17T06:37:50Z</dcterms:modified>
</cp:coreProperties>
</file>