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5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C5DD45-33AA-41DF-B2F5-49658FC69EBD}" type="datetimeFigureOut">
              <a:rPr lang="es-ES_tradnl" smtClean="0"/>
              <a:t>01/01/2016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243B8-1E66-4948-91C5-FC7252C9F09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18042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243B8-1E66-4948-91C5-FC7252C9F09A}" type="slidenum">
              <a:rPr lang="es-ES_tradnl" smtClean="0"/>
              <a:t>11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2859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CCA00-EED3-411F-A1A2-6B6F4C27BF56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1828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9A5CB-147E-44B4-8474-0A524262AB18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1273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F862-04B2-4A11-A1AF-8B640DCE9080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825980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1B35-19F1-4940-9AC5-E73D0703F85D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65581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7D3FD-6968-40E8-BFE0-2B02B405CA54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5345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67B9F-72C1-4460-8FD7-312E68EC44DB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44527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15A-2084-46BD-BFD4-A59AA0CA6B9F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30124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E56B-AFD1-4481-8942-3F4DD8C09467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99125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9B19A-B2E7-455C-AAB1-75CFB0EDDAF1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49917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2A66B-7E0A-4201-A82A-4ECE809AAB03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61059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F32BC-2480-482A-842A-272B27123F2F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982173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E82B0-79F8-4747-BEE1-ACBE4EC73F59}" type="datetime1">
              <a:rPr lang="es-ES_tradnl" smtClean="0"/>
              <a:t>01/01/2016</a:t>
            </a:fld>
            <a:endParaRPr lang="es-ES_tradnl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dirty="0" err="1" smtClean="0"/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13198-07BB-4EFC-A452-CFE73074A3F7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6974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386907" y="450912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 smtClean="0">
                <a:solidFill>
                  <a:srgbClr val="002060"/>
                </a:solidFill>
                <a:latin typeface="AR ESSENCE" panose="02000000000000000000" pitchFamily="2" charset="0"/>
              </a:rPr>
              <a:t>QUE  QUIERES TU DE MI </a:t>
            </a:r>
          </a:p>
          <a:p>
            <a:pPr algn="ctr"/>
            <a:r>
              <a:rPr lang="es-ES_tradnl" sz="1600" dirty="0" smtClean="0">
                <a:latin typeface="AR DESTINE" panose="02000000000000000000" pitchFamily="2" charset="0"/>
              </a:rPr>
              <a:t>ALTEMAR DUTRA</a:t>
            </a:r>
            <a:endParaRPr lang="es-ES_tradnl" sz="1600" dirty="0">
              <a:latin typeface="AR DESTINE" panose="02000000000000000000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5779812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err="1" smtClean="0"/>
              <a:t>Formatação</a:t>
            </a:r>
            <a:r>
              <a:rPr lang="es-ES_tradnl" dirty="0" smtClean="0"/>
              <a:t>:</a:t>
            </a:r>
          </a:p>
          <a:p>
            <a:r>
              <a:rPr lang="es-ES_tradnl" b="1" dirty="0" smtClean="0">
                <a:latin typeface="AR BLANCA" panose="02000000000000000000" pitchFamily="2" charset="0"/>
              </a:rPr>
              <a:t>NASSIFSLIDES</a:t>
            </a:r>
          </a:p>
          <a:p>
            <a:r>
              <a:rPr lang="es-ES_tradnl" dirty="0" smtClean="0"/>
              <a:t>29/12/2015</a:t>
            </a:r>
            <a:endParaRPr lang="es-ES_tradnl" dirty="0"/>
          </a:p>
        </p:txBody>
      </p:sp>
      <p:pic>
        <p:nvPicPr>
          <p:cNvPr id="4" name="ALTEMAR_DUTRA_-_Que_quieres_tu.wav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0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</p:bld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544522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quieres tu de mi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haces junto a mi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todo esta perdido amor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5994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869">
        <p14:prism isContent="1" isInverted="1"/>
      </p:transition>
    </mc:Choice>
    <mc:Fallback xmlns="">
      <p:transition spd="slow" advTm="98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522920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mas me puedes dar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nada puedes dar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la huella de otro gran dolor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8057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288">
        <p14:ferris dir="l"/>
      </p:transition>
    </mc:Choice>
    <mc:Fallback xmlns="">
      <p:transition spd="slow" advTm="92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5229200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Locura es revivir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inútil es sentir </a:t>
            </a:r>
            <a:endParaRPr lang="es-ES" sz="1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un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Amor que ya se fue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4197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408">
        <p14:window dir="vert"/>
      </p:transition>
    </mc:Choice>
    <mc:Fallback xmlns="">
      <p:transition spd="slow" advTm="94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36096" y="5445224"/>
            <a:ext cx="37036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porque volviste aquí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estando junto a ti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siento que mas Solo estoy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23950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782">
        <p14:prism isContent="1"/>
      </p:transition>
    </mc:Choice>
    <mc:Fallback xmlns="">
      <p:transition spd="slow" advTm="97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63101" y="530120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piensas tu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quien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soy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crees Que un </a:t>
            </a: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dia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 voy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pedir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no te alejes mas.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6231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592">
        <p14:conveyor dir="l"/>
      </p:transition>
    </mc:Choice>
    <mc:Fallback xmlns="">
      <p:transition spd="slow" advTm="95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5445224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No tengo que pedir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ni se lo que pedir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todo mi deseo es paz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1151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569">
        <p14:prism isContent="1"/>
      </p:transition>
    </mc:Choice>
    <mc:Fallback xmlns="">
      <p:transition spd="slow" advTm="95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508518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culpa tengo yo 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Todo se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perdió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tu quisiste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así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Entonces que quieres de mi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 até el llanto que llore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 fue por ti no se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endParaRPr lang="es-ES_tradnl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1393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1000">
        <p14:rippl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38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2000">
        <p14:honeycomb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35696" y="3573016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culpa tengo yo 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Todo se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perdió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tu quisiste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así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Entonces que quieres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 mi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 até el llanto que llore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 fue por ti no sé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endParaRPr lang="es-ES_tradnl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99906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000">
        <p14:prism isContent="1" isInverted="1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dirty="0" err="1" smtClean="0"/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  <p:pic>
        <p:nvPicPr>
          <p:cNvPr id="1026" name="Picture 2" descr="C:\Users\ACNNASSIF\Pictures\moldura22 we 9999Sem títul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68" y="0"/>
            <a:ext cx="91151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429000" y="843677"/>
            <a:ext cx="2286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Que quieres tu de mi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que haces junto a mi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Si todo esta perdido amor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Que mas me puedes dar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si nada puedes dar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Que la huella de otro gran dolor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Locura es revivir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inútil es sentir </a:t>
            </a: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un Amor que ya se fue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porque volviste aquí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Si estando junto a ti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yo siento que mas Solo estoy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que piensas tu </a:t>
            </a:r>
            <a:r>
              <a:rPr lang="es-ES" sz="1100" dirty="0" smtClean="0">
                <a:solidFill>
                  <a:srgbClr val="FFFF00"/>
                </a:solidFill>
                <a:latin typeface="Arial"/>
              </a:rPr>
              <a:t>quien </a:t>
            </a:r>
            <a:r>
              <a:rPr lang="es-ES" sz="1100" dirty="0">
                <a:solidFill>
                  <a:srgbClr val="FFFF00"/>
                </a:solidFill>
                <a:latin typeface="Arial"/>
              </a:rPr>
              <a:t>soy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que crees Que un día voy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es-ES" sz="1100" dirty="0">
                <a:solidFill>
                  <a:srgbClr val="FFFF00"/>
                </a:solidFill>
                <a:latin typeface="Arial"/>
              </a:rPr>
              <a:t>pedir que no te alejes mas.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No tengo que pedir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ni se lo que pedir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Si todo mi deseo es paz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endParaRPr lang="es-ES" sz="1100" dirty="0">
              <a:solidFill>
                <a:srgbClr val="FFFF00"/>
              </a:solidFill>
            </a:endParaRP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que culpa tengo yo </a:t>
            </a: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si Todo se perdió </a:t>
            </a:r>
            <a:r>
              <a:rPr lang="es-ES" sz="1100" dirty="0">
                <a:solidFill>
                  <a:srgbClr val="FFFF00"/>
                </a:solidFill>
              </a:rPr>
              <a:t/>
            </a:r>
            <a:br>
              <a:rPr lang="es-ES" sz="1100" dirty="0">
                <a:solidFill>
                  <a:srgbClr val="FFFF00"/>
                </a:solidFill>
              </a:rPr>
            </a:br>
            <a:r>
              <a:rPr lang="es-ES" sz="1100" dirty="0">
                <a:solidFill>
                  <a:srgbClr val="FFFF00"/>
                </a:solidFill>
                <a:latin typeface="Arial"/>
              </a:rPr>
              <a:t>si tu quisiste así </a:t>
            </a: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Entonces que quiere </a:t>
            </a:r>
            <a:r>
              <a:rPr lang="es-ES" sz="1100" dirty="0" smtClean="0">
                <a:solidFill>
                  <a:srgbClr val="FFFF00"/>
                </a:solidFill>
                <a:latin typeface="Arial"/>
              </a:rPr>
              <a:t>de </a:t>
            </a:r>
            <a:r>
              <a:rPr lang="es-ES" sz="1100" dirty="0">
                <a:solidFill>
                  <a:srgbClr val="FFFF00"/>
                </a:solidFill>
                <a:latin typeface="Arial"/>
              </a:rPr>
              <a:t>mi</a:t>
            </a: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Até el llanto que lloré</a:t>
            </a:r>
          </a:p>
          <a:p>
            <a:pPr lvl="0"/>
            <a:r>
              <a:rPr lang="es-ES" sz="1100" dirty="0">
                <a:solidFill>
                  <a:srgbClr val="FFFF00"/>
                </a:solidFill>
                <a:latin typeface="Arial"/>
              </a:rPr>
              <a:t>Si fue por ti no se</a:t>
            </a:r>
            <a:endParaRPr lang="es-ES_tradnl" sz="1100" dirty="0">
              <a:solidFill>
                <a:srgbClr val="FFFF00"/>
              </a:solidFill>
            </a:endParaRPr>
          </a:p>
        </p:txBody>
      </p:sp>
      <p:pic>
        <p:nvPicPr>
          <p:cNvPr id="1027" name="Picture 3" descr="C:\Users\ACNNASSIF\Cantores\altemarnoticia_101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2381250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Users\ACNNASSIF\Pictures\Nassif111100zz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631" y="2348880"/>
            <a:ext cx="2514600" cy="1872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94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3261">
        <p14:shred/>
      </p:transition>
    </mc:Choice>
    <mc:Fallback xmlns="">
      <p:transition spd="slow" advTm="15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67</Words>
  <Application>Microsoft Office PowerPoint</Application>
  <PresentationFormat>Apresentação na tela (4:3)</PresentationFormat>
  <Paragraphs>40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25</cp:revision>
  <dcterms:created xsi:type="dcterms:W3CDTF">2015-12-29T15:15:22Z</dcterms:created>
  <dcterms:modified xsi:type="dcterms:W3CDTF">2016-01-01T17:28:51Z</dcterms:modified>
</cp:coreProperties>
</file>