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3" r:id="rId2"/>
    <p:sldMasterId id="2147483739" r:id="rId3"/>
    <p:sldMasterId id="2147483861" r:id="rId4"/>
    <p:sldMasterId id="2147483939" r:id="rId5"/>
  </p:sldMasterIdLst>
  <p:notesMasterIdLst>
    <p:notesMasterId r:id="rId12"/>
  </p:notesMasterIdLst>
  <p:sldIdLst>
    <p:sldId id="262" r:id="rId6"/>
    <p:sldId id="263" r:id="rId7"/>
    <p:sldId id="264" r:id="rId8"/>
    <p:sldId id="261" r:id="rId9"/>
    <p:sldId id="259" r:id="rId10"/>
    <p:sldId id="258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22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C5B1762-EDED-44E4-AA98-4035C89D97C8}" type="datetimeFigureOut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es-ES_tradnl" noProof="0" smtClean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2CA4709-F6D6-4E7C-B425-D9646C1DD04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640197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CA4709-F6D6-4E7C-B425-D9646C1DD042}" type="slidenum">
              <a:rPr lang="es-ES_tradnl" smtClean="0"/>
              <a:pPr>
                <a:defRPr/>
              </a:pPr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03862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61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D24EA6C-B244-4D16-B6DF-AEC921436CD5}" type="slidenum">
              <a:rPr lang="pt-BR" altLang="pt-BR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pt-BR" altLang="pt-BR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52EB1-FE8C-4039-AC95-D2155CF2DAB8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A30DE-FB2D-4128-9ACA-E3CD69E7EE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4562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4D2D5-D107-42B6-9660-85A1F9AAA94A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73D0D-1969-4B50-B4D6-11D0EE3D17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328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43D29-BEB5-4F72-B91C-98DBEEC759E0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35950-572B-4069-BD30-D41B874CA5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3509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59EBC-6AD6-43EB-AD9D-6C5C679ECA49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0BF68-C6CE-49BA-993B-DAEFE91883E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6417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904C9-7612-4944-BA0B-CD41B25A1C3B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AC73D-4B94-4DB2-BE80-E332D91EAF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067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186D9-CAA1-40F2-8B37-E8CD506BBE57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FA8EB-6982-4A18-A22C-8812C5EFAE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7733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89EC6-FB87-4C76-BF54-1472D6851E13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8187B-FD39-4D85-A65B-3A7C6B750C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899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3099B-957E-45CA-A56B-6CDEEF94D634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6128B-26DE-4B05-8E1D-AF74333BC87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441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66D9C-7777-4CC8-9C59-2643003C6C09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7F337-3D4E-4992-BA5B-C12DC626F62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1991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72BB8-0852-47CB-9C86-F2BCF1617B1F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7BDFF7-B34C-448F-AE04-FDBB4904A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2991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55D83-2CA7-48D3-B839-4FDE332A25FB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F58E7-B11A-42D5-B4AC-175B429514E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0304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0C95D557-5613-47E0-9BE4-D11D266558D0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756A8431-C8DF-4656-83CD-7574902BCF7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759122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7A1D999C-1C24-46C7-AF7A-03588D9BFF03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AD3ED5D5-9F07-4385-B3D8-0C971F1802F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160147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3DFF69C-41D7-4991-907D-19ED19766C8C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8EC0128-6297-47FA-BF98-61242498820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87420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B8BDF51-81E4-4C93-A538-F768F0883AF7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2F1CD38-3EB5-47DC-80A3-22BFCED7F02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697568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31AA6B3-D8CC-4C35-B229-406EAF1CC927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FEDE567A-021D-43A6-8FDE-A6F1BF0CFD85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673116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9FC1F5B-7ED1-4CA7-BCDA-2DE94F39846E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2581E3D2-0893-4C53-AE45-D693B78929F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075931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23D5FAE-237B-40E0-9AB2-94969B9EFF4D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04A02B04-9EA5-4F32-BF62-D953D6C0E65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2093621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2F8108D-C2BC-451E-8C5B-A38E6CC6E58C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AEE5CB99-14FF-407C-A050-561788C0755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557641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6EEA5CDC-F817-4A30-88A5-53FDEC52C2BE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994D2913-3642-4B8F-AB6D-714E8DBE85A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067317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0A4F66D5-26DD-400A-AB5B-1147C111C2D0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BACC693A-4172-4B2F-A521-BAFD96FB9646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3832915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53216217-424E-4A77-BA99-DEDB10683A9F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</a:defRPr>
            </a:lvl1pPr>
          </a:lstStyle>
          <a:p>
            <a:pPr>
              <a:defRPr/>
            </a:pPr>
            <a:fld id="{01AA1B6F-5C90-4DFA-AE24-DE017E86CF8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700662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37F9A-9598-4DDB-866B-4BDE3BF6E253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B09BB-7865-4B00-AEFD-5ED92624F9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754038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8D956-97F1-4ADE-8428-AF762DA1B64D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C0DCD-BDA3-4EC0-8955-0976817DC0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52389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6334B-98E0-4EFE-A8C4-23E60DA1EE22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8A9C4-B851-4ABA-B0A0-76128E8A32D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85706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5F994-7E35-4865-B8CE-441748567B31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3C83D-76C6-40DE-A635-AFD86B50FD6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28520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41C95-90A9-4A07-BA22-E7C97358B48F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5CAEC8-BA47-48BC-A94C-FC10A44B27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3678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E44FF-25EA-417A-9BEB-B66AE241BA79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47E83-0763-4C39-81A0-F72AB044BC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4744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6EDB7-3F02-468E-AE54-2B9B2639E69E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FD7AE-9DAB-4645-B0EC-D8491F91E4A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120774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BF344-C6CB-4F62-9493-2CBF767C42ED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0CFBD-6F87-408B-AEE1-394E2A45A7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00060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DD0B3-348F-4E39-A558-8821A03E287E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7524F-3B80-4A42-A813-CAE4C9C3C5C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89587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4CE00-6643-491A-9C81-992B328FDF22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197E8-8920-49B6-9A77-58E4222EF8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83152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8AF32-3C33-44DA-BA4D-83546FC94553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DB26D-2EC4-4D2F-BECA-EF9F1E7AE4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7914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8DF7C-B0D2-48B9-B022-8895235B6410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9E0FF6-5641-4A39-B6EB-B3664A051CA6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87026467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86479-59EE-4095-BCE3-95A5B5E7F7BB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D9E9B-7C7F-47E3-BAA1-D0726958AC98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81207797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745FF-C6A0-4CFD-9552-5B2438B83AEF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97DD2-B8E5-4717-B986-E25EE5341431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2761046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ED71D-36A3-4F94-BE85-A7D5362703B3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93059-13F4-41AF-85D4-4EAB9AD6A089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270027798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24141D-6B1F-4B56-BCEF-F66431475780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40849-633E-470F-A06A-EAA67A389E34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5707793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2523F-258E-4E12-B913-E75667E56171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D1D7E-6562-449D-A689-3ADE9F4DFA8D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3365724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D9980-55B1-46F3-A862-08DD210A945B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276CD-D377-4941-A8F7-347508604048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5175919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19EF0-1284-4AB6-B690-12E4E8C206C7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3F91-BEAE-4DE8-BB6A-158BF49CA00C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33235569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A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503BE-42D2-401C-BE33-5C4C19AF1D12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742747-1820-4461-BA07-6EE6069BD2CE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8540401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02156-99FF-4CD4-805E-486A21EBE0BD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0023-8A0F-497B-B63E-785961202961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7231352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A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A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94411-7B57-4E4E-A86D-15EC4C3A26F2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4E8C8-18FA-4599-B901-BF9AC6B360CC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128022173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E92BDD-5A9A-4D00-A343-A8163A529829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45EA33-E901-4F4B-AC80-DAC828558E1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32959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38620-43E6-4EDE-9705-B0ADD0297AB5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EE05EB-D21B-4E6F-861F-04911310668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729055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53EF6-FC78-4D61-BD42-B9DE1ED65181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F9FF3-8B5C-468B-8F8A-1E8D17AF3E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3275626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EF1FF-B8C9-4540-8979-10FA0A7862F5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41089-0637-4AF2-A340-609E77C560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0760285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864CF-591C-4615-8A45-23E7718FE283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42C96-ABF6-49C0-94B0-AAB03F22856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36204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F936F-376A-4F09-ACDD-DCA46C06C515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9BB10-F93B-4051-9F58-FB2C281CEC0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325801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D49ED-D9E3-47DD-820E-FCB9AD6E7609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604AA-543B-4447-8947-9E28DE128B2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07205050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4D3C-4CF2-4A22-8305-D70ABF7D4939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02E2D-B386-491A-8B0D-81B244969D4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5138421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19EBB-62E8-464A-995C-9633CE19425C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FB6A2-F4D6-4712-9E43-31612E1AFB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631706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E9E1C-6B7E-41B0-A243-60BDC18E355B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D6B25-B89A-4333-9E34-93D902415A8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356537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38FFF-9ABF-44AD-845F-B45AD1B168D2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7BB74-4E05-434E-A9CB-E55F2E1FF1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74187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344CC8-291B-479C-A124-DF433A22010A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C15820-4784-440F-AA4D-67D433A126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26" r:id="rId1"/>
    <p:sldLayoutId id="2147484227" r:id="rId2"/>
    <p:sldLayoutId id="2147484228" r:id="rId3"/>
    <p:sldLayoutId id="2147484229" r:id="rId4"/>
    <p:sldLayoutId id="2147484230" r:id="rId5"/>
    <p:sldLayoutId id="2147484231" r:id="rId6"/>
    <p:sldLayoutId id="2147484232" r:id="rId7"/>
    <p:sldLayoutId id="2147484233" r:id="rId8"/>
    <p:sldLayoutId id="2147484234" r:id="rId9"/>
    <p:sldLayoutId id="2147484235" r:id="rId10"/>
    <p:sldLayoutId id="2147484236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2051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B861E12-4AEF-44B5-82B9-CBF764C7F291}" type="datetime1">
              <a:rPr lang="es-AR"/>
              <a:pPr>
                <a:defRPr/>
              </a:pPr>
              <a:t>11/12/2014</a:t>
            </a:fld>
            <a:endParaRPr lang="es-A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  <a:endParaRPr lang="es-A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2C47C94-7F6F-48E2-91A2-E51C3D17976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70" r:id="rId1"/>
    <p:sldLayoutId id="2147484271" r:id="rId2"/>
    <p:sldLayoutId id="2147484272" r:id="rId3"/>
    <p:sldLayoutId id="2147484273" r:id="rId4"/>
    <p:sldLayoutId id="2147484274" r:id="rId5"/>
    <p:sldLayoutId id="2147484275" r:id="rId6"/>
    <p:sldLayoutId id="2147484276" r:id="rId7"/>
    <p:sldLayoutId id="2147484277" r:id="rId8"/>
    <p:sldLayoutId id="2147484278" r:id="rId9"/>
    <p:sldLayoutId id="2147484279" r:id="rId10"/>
    <p:sldLayoutId id="2147484280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3075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DFAD58-5E32-47AD-961E-A0E941D5F167}" type="datetime1">
              <a:rPr lang="pt-BR"/>
              <a:pPr>
                <a:defRPr/>
              </a:pPr>
              <a:t>11/12/2014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pt-BR"/>
              <a:t>acnnassifslides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13B8DA-6837-427F-A31B-0BC0BC980B5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AR" altLang="pt-BR" smtClean="0"/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AR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9BA3275-9F46-47F6-A16C-A72C8CF76B7D}" type="datetime1">
              <a:rPr lang="es-AR"/>
              <a:pPr>
                <a:defRPr/>
              </a:pPr>
              <a:t>11/12/2014</a:t>
            </a:fld>
            <a:endParaRPr lang="es-A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AR"/>
              <a:t>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B00D7E2-5ABD-43BD-85D9-73FF720D0B69}" type="slidenum">
              <a:rPr lang="es-AR"/>
              <a:pPr>
                <a:defRPr/>
              </a:pPr>
              <a:t>‹nº›</a:t>
            </a:fld>
            <a:endParaRPr lang="es-A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54" r:id="rId7"/>
    <p:sldLayoutId id="2147484255" r:id="rId8"/>
    <p:sldLayoutId id="2147484256" r:id="rId9"/>
    <p:sldLayoutId id="2147484257" r:id="rId10"/>
    <p:sldLayoutId id="2147484258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5123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E92A96-8FCA-4746-B154-776D3C88CA5A}" type="datetime1">
              <a:rPr lang="es-ES_tradnl"/>
              <a:pPr>
                <a:defRPr/>
              </a:pPr>
              <a:t>11/12/2014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ES_tradnl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6F6173-4BEC-4806-8853-4BB514DF176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59" r:id="rId1"/>
    <p:sldLayoutId id="2147484260" r:id="rId2"/>
    <p:sldLayoutId id="2147484261" r:id="rId3"/>
    <p:sldLayoutId id="2147484262" r:id="rId4"/>
    <p:sldLayoutId id="2147484263" r:id="rId5"/>
    <p:sldLayoutId id="2147484264" r:id="rId6"/>
    <p:sldLayoutId id="2147484265" r:id="rId7"/>
    <p:sldLayoutId id="2147484266" r:id="rId8"/>
    <p:sldLayoutId id="2147484267" r:id="rId9"/>
    <p:sldLayoutId id="2147484268" r:id="rId10"/>
    <p:sldLayoutId id="214748426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microsoft.com/office/2007/relationships/media" Target="../media/media1.wma"/><Relationship Id="rId1" Type="http://schemas.openxmlformats.org/officeDocument/2006/relationships/audio" Target="NULL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40.xml"/><Relationship Id="rId1" Type="http://schemas.openxmlformats.org/officeDocument/2006/relationships/audio" Target="../media/audio1.wav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51.xml"/><Relationship Id="rId1" Type="http://schemas.openxmlformats.org/officeDocument/2006/relationships/audio" Target="../media/audio2.wav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3.wav"/><Relationship Id="rId6" Type="http://schemas.openxmlformats.org/officeDocument/2006/relationships/image" Target="../media/image12.jpe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4.wav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6" Type="http://schemas.openxmlformats.org/officeDocument/2006/relationships/image" Target="../media/image16.jpeg"/><Relationship Id="rId5" Type="http://schemas.openxmlformats.org/officeDocument/2006/relationships/image" Target="../media/image8.pn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CNNASSIF\Pictures\moldura zxc0_9f55b_416d5d7f_XL[1] (FILEminimizer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75556" y="260648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800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As cinco </a:t>
            </a:r>
            <a:r>
              <a:rPr lang="es-ES_tradnl" sz="2800" dirty="0" err="1" smtClean="0">
                <a:solidFill>
                  <a:schemeClr val="bg1"/>
                </a:solidFill>
                <a:latin typeface="Rockwell Extra Bold" panose="02060903040505020403" pitchFamily="18" charset="0"/>
              </a:rPr>
              <a:t>mais</a:t>
            </a:r>
            <a:r>
              <a:rPr lang="es-ES_tradnl" sz="2800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 de ROBERTO CARLOS </a:t>
            </a:r>
            <a:endParaRPr lang="es-ES_tradnl" sz="2800" dirty="0">
              <a:solidFill>
                <a:schemeClr val="bg1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24128" y="1340768"/>
            <a:ext cx="3419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b="1" dirty="0" smtClean="0">
                <a:solidFill>
                  <a:srgbClr val="FFFF00"/>
                </a:solidFill>
              </a:rPr>
              <a:t>Os </a:t>
            </a:r>
            <a:r>
              <a:rPr lang="es-ES_tradnl" b="1" dirty="0" err="1" smtClean="0">
                <a:solidFill>
                  <a:srgbClr val="FFFF00"/>
                </a:solidFill>
              </a:rPr>
              <a:t>botões</a:t>
            </a:r>
            <a:r>
              <a:rPr lang="es-ES_tradnl" b="1" dirty="0" smtClean="0">
                <a:solidFill>
                  <a:srgbClr val="FFFF00"/>
                </a:solidFill>
              </a:rPr>
              <a:t> da blusa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b="1" dirty="0" smtClean="0">
                <a:solidFill>
                  <a:srgbClr val="FFFF00"/>
                </a:solidFill>
              </a:rPr>
              <a:t>O grande amor da </a:t>
            </a:r>
            <a:r>
              <a:rPr lang="es-ES_tradnl" b="1" dirty="0" err="1" smtClean="0">
                <a:solidFill>
                  <a:srgbClr val="FFFF00"/>
                </a:solidFill>
              </a:rPr>
              <a:t>minha</a:t>
            </a:r>
            <a:r>
              <a:rPr lang="es-ES_tradnl" b="1" dirty="0" smtClean="0">
                <a:solidFill>
                  <a:srgbClr val="FFFF00"/>
                </a:solidFill>
              </a:rPr>
              <a:t> vida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b="1" dirty="0" smtClean="0">
                <a:solidFill>
                  <a:srgbClr val="FFFF00"/>
                </a:solidFill>
              </a:rPr>
              <a:t>Todo mundo me pregunta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b="1" dirty="0" smtClean="0">
                <a:solidFill>
                  <a:srgbClr val="FFFF00"/>
                </a:solidFill>
              </a:rPr>
              <a:t>A </a:t>
            </a:r>
            <a:r>
              <a:rPr lang="es-ES_tradnl" b="1" dirty="0" err="1" smtClean="0">
                <a:solidFill>
                  <a:srgbClr val="FFFF00"/>
                </a:solidFill>
              </a:rPr>
              <a:t>mulher</a:t>
            </a:r>
            <a:r>
              <a:rPr lang="es-ES_tradnl" b="1" dirty="0" smtClean="0">
                <a:solidFill>
                  <a:srgbClr val="FFFF00"/>
                </a:solidFill>
              </a:rPr>
              <a:t> que </a:t>
            </a:r>
            <a:r>
              <a:rPr lang="es-ES_tradnl" b="1" dirty="0" err="1" smtClean="0">
                <a:solidFill>
                  <a:srgbClr val="FFFF00"/>
                </a:solidFill>
              </a:rPr>
              <a:t>eu</a:t>
            </a:r>
            <a:r>
              <a:rPr lang="es-ES_tradnl" b="1" dirty="0" smtClean="0">
                <a:solidFill>
                  <a:srgbClr val="FFFF00"/>
                </a:solidFill>
              </a:rPr>
              <a:t> amo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_tradnl" b="1" dirty="0" smtClean="0">
                <a:solidFill>
                  <a:srgbClr val="FFFF00"/>
                </a:solidFill>
              </a:rPr>
              <a:t>O </a:t>
            </a:r>
            <a:r>
              <a:rPr lang="es-ES_tradnl" b="1" dirty="0" err="1" smtClean="0">
                <a:solidFill>
                  <a:srgbClr val="FFFF00"/>
                </a:solidFill>
              </a:rPr>
              <a:t>Concavo</a:t>
            </a:r>
            <a:r>
              <a:rPr lang="es-ES_tradnl" b="1" dirty="0" smtClean="0">
                <a:solidFill>
                  <a:srgbClr val="FFFF00"/>
                </a:solidFill>
              </a:rPr>
              <a:t> e o Convexo  </a:t>
            </a:r>
            <a:endParaRPr lang="es-ES_tradnl" dirty="0">
              <a:solidFill>
                <a:schemeClr val="bg1"/>
              </a:solidFill>
            </a:endParaRPr>
          </a:p>
        </p:txBody>
      </p:sp>
      <p:pic>
        <p:nvPicPr>
          <p:cNvPr id="5" name="amor sem limites.wma999.wm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285942.616"/>
                  <p14:fade in="250" out="250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43998" y="3129064"/>
            <a:ext cx="609600" cy="6096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67544" y="162880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i="1" u="sng" dirty="0" smtClean="0">
                <a:solidFill>
                  <a:schemeClr val="bg1">
                    <a:lumMod val="75000"/>
                  </a:schemeClr>
                </a:solidFill>
              </a:rPr>
              <a:t>ABERTURA MUSICAL</a:t>
            </a:r>
            <a:endParaRPr lang="es-ES_tradnl" b="1" i="1" u="sng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d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563" fill="hold">
                                          <p:stCondLst>
                                            <p:cond delay="16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563" fill="hold">
                                          <p:stCondLst>
                                            <p:cond delay="16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563" fill="hold">
                                          <p:stCondLst>
                                            <p:cond delay="16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563" fill="hold">
                                          <p:stCondLst>
                                            <p:cond delay="16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112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563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563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563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563" fill="hold">
                                          <p:stCondLst>
                                            <p:cond delay="1687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573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  <p:extLst mod="1">
    <p:ext uri="{E180D4A7-C9FB-4DFB-919C-405C955672EB}">
      <p14:showEvtLst xmlns:p14="http://schemas.microsoft.com/office/powerpoint/2010/main">
        <p14:playEvt time="6992" objId="5"/>
        <p14:stopEvt time="87555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3000" b="-4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CNNASSIF\Pictures\Moldura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250825" y="915988"/>
            <a:ext cx="2951163" cy="5756275"/>
          </a:xfrm>
          <a:prstGeom prst="rect">
            <a:avLst/>
          </a:prstGeom>
          <a:solidFill>
            <a:srgbClr val="1E1C11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Os botões da blusa que você usava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E meio confusa desabotoava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Iam pouco a pouco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me deixando ver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No meio de tudo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Um pouco de você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endParaRPr lang="pt-BR" altLang="pt-BR" sz="1600" dirty="0">
              <a:solidFill>
                <a:srgbClr val="FFFF00"/>
              </a:solidFill>
              <a:latin typeface="Harlow Solid Italic" pitchFamily="8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Nos lençóis macios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Amantes se dão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Travesseiros soltos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Roupas pelo chão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endParaRPr lang="pt-BR" altLang="pt-BR" sz="1600" dirty="0">
              <a:solidFill>
                <a:srgbClr val="FFFF00"/>
              </a:solidFill>
              <a:latin typeface="Harlow Solid Italic" pitchFamily="8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Braços que se abraçam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Bocas que murmuram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Palavras de amor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Enquanto se procuram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endParaRPr lang="pt-BR" altLang="pt-BR" sz="1600" dirty="0">
              <a:solidFill>
                <a:srgbClr val="FFFF00"/>
              </a:solidFill>
              <a:latin typeface="Harlow Solid Italic" pitchFamily="82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Chovia lá fora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E a capa pendurada assistia a tudo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E não dizia nada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E aquela blusa que você usava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Num canto qualquer</a:t>
            </a:r>
            <a:b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</a:br>
            <a:r>
              <a:rPr lang="pt-BR" altLang="pt-BR" sz="1600" dirty="0">
                <a:solidFill>
                  <a:srgbClr val="FFFF00"/>
                </a:solidFill>
                <a:latin typeface="Harlow Solid Italic" pitchFamily="82" charset="0"/>
              </a:rPr>
              <a:t>Tranquila esperava</a:t>
            </a:r>
            <a:endParaRPr lang="es-AR" altLang="pt-BR" sz="1600" dirty="0">
              <a:solidFill>
                <a:srgbClr val="FFFF00"/>
              </a:solidFill>
              <a:latin typeface="Harlow Solid Italic" pitchFamily="82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227763" y="5876925"/>
            <a:ext cx="2916237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b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nassifslides</a:t>
            </a:r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algn="ctr">
              <a:defRPr/>
            </a:pPr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24/11/2013</a:t>
            </a:r>
          </a:p>
          <a:p>
            <a:pPr algn="ctr">
              <a:defRPr/>
            </a:pPr>
            <a:r>
              <a:rPr lang="pt-BR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Internet</a:t>
            </a:r>
            <a:endParaRPr lang="es-AR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15875" y="115888"/>
            <a:ext cx="4083050" cy="800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AR" sz="28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Os </a:t>
            </a:r>
            <a:r>
              <a:rPr lang="es-AR" sz="2800" b="1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botões</a:t>
            </a:r>
            <a:r>
              <a:rPr lang="es-AR" sz="28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 da blusa</a:t>
            </a:r>
          </a:p>
          <a:p>
            <a:pPr algn="ctr">
              <a:defRPr/>
            </a:pPr>
            <a:r>
              <a:rPr lang="es-AR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</a:rPr>
              <a:t>ROBERTO CARLOS  </a:t>
            </a:r>
          </a:p>
        </p:txBody>
      </p:sp>
      <p:pic>
        <p:nvPicPr>
          <p:cNvPr id="4" name="Os seus botões 009.wav">
            <a:hlinkClick r:id="" action="ppaction://media"/>
          </p:cNvPr>
          <p:cNvPicPr>
            <a:picLocks noRot="1" noChangeAspect="1"/>
          </p:cNvPicPr>
          <p:nvPr>
            <a:wavAudioFile r:embed="rId1" name="Os seus botões 009.wav"/>
          </p:nvPr>
        </p:nvPicPr>
        <p:blipFill>
          <a:blip r:embed="rId5"/>
          <a:stretch>
            <a:fillRect/>
          </a:stretch>
        </p:blipFill>
        <p:spPr>
          <a:xfrm>
            <a:off x="4273013" y="3189389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000">
        <p14:prism isContent="1"/>
      </p:transition>
    </mc:Choice>
    <mc:Fallback xmlns="">
      <p:transition spd="slow" advTm="2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242" grpId="0" animBg="1"/>
      <p:bldP spid="2" grpId="0"/>
      <p:bldP spid="3" grpId="0"/>
    </p:bldLst>
  </p:timing>
  <p:extLst mod="1">
    <p:ext uri="{E180D4A7-C9FB-4DFB-919C-405C955672EB}">
      <p14:showEvtLst xmlns:p14="http://schemas.microsoft.com/office/powerpoint/2010/main">
        <p14:playEvt time="4015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49213"/>
            <a:ext cx="918210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475656" y="188640"/>
            <a:ext cx="6678488" cy="10987623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FFFF00"/>
                </a:solidFill>
                <a:latin typeface="Arial Rounded MT Bold" panose="020F0704030504030204" pitchFamily="34" charset="0"/>
                <a:cs typeface="+mn-cs"/>
              </a:rPr>
              <a:t>O Grande Amor da Minha Vida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srgbClr val="FFFF00"/>
                </a:solidFill>
                <a:latin typeface="Arial Rounded MT Bold" panose="020F0704030504030204" pitchFamily="34" charset="0"/>
                <a:cs typeface="+mn-cs"/>
              </a:rPr>
              <a:t>Roberto Carlos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FFFF00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A primeira vez em que eu te vi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Eu nunca me esqueci daquele 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Tão cheio de ternura e de alegria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Começava o nosso grande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Havia tanta paz em seu olhar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amor no seu sorriso de menina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O sentimento a gente não domina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Quando se percebe um grande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Percebi então que o seu olhar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Alguma coisa me dizia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Tanta coisa linda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Tudo aquilo que meu coração queria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Tanta emoção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No coração já não podia ser contida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Pois eu acabava de encontrar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O grande amor da minha vida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Num dia inesquecível te encontrei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Nos abraçamos demoradamente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Depois nós nos olhamos longamente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Sabendo o que era ter um grande 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Palavras lindas cheias de emoção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Diziam o quanto a gente já se amava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Mais perto cada vez eu te falava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Que a gente respirava o mesmo 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Te beijei na boca e percebi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Que era o seu primeiro beijo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Respeitei você, sua inocência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ignorei o meu desejo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Como uma criança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Não cabia em mim tanta felicidade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como um adulto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Eu não podia acreditar que era verdade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esse amor que um dia nos uniu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enche a nossa vida de alegria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Com beijos como aquele todo 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A gente não se cansa de lembrar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prstClr val="white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Te beijei na boca e percebi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Que era seu primeiro beijo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Respeitei você, sua inocência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ignorei o meu desejo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b="1" dirty="0">
              <a:solidFill>
                <a:srgbClr val="FFFF00"/>
              </a:solidFill>
              <a:latin typeface="Arial Rounded MT Bold" panose="020F070403050403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Como uma criança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Não cabia em mim tanta felicidade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 como um adulto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b="1" dirty="0">
                <a:solidFill>
                  <a:prstClr val="white"/>
                </a:solidFill>
                <a:latin typeface="Arial Rounded MT Bold" panose="020F0704030504030204" pitchFamily="34" charset="0"/>
                <a:cs typeface="+mn-cs"/>
              </a:rPr>
              <a:t>Eu não podia acreditar que era verdade.</a:t>
            </a:r>
          </a:p>
        </p:txBody>
      </p:sp>
      <p:sp>
        <p:nvSpPr>
          <p:cNvPr id="16387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>
            <a:off x="6248400" y="6021388"/>
            <a:ext cx="2895600" cy="365125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altLang="pt-BR" b="1" dirty="0" err="1">
                <a:solidFill>
                  <a:srgbClr val="FFFF00"/>
                </a:solidFill>
              </a:rPr>
              <a:t>Formatação</a:t>
            </a:r>
            <a:r>
              <a:rPr lang="es-ES_tradnl" altLang="pt-BR" b="1" dirty="0">
                <a:solidFill>
                  <a:srgbClr val="FFFF00"/>
                </a:solidFill>
              </a:rPr>
              <a:t>: </a:t>
            </a:r>
            <a:r>
              <a:rPr lang="es-ES_tradnl" altLang="pt-BR" b="1" dirty="0" err="1">
                <a:solidFill>
                  <a:srgbClr val="FFFF00"/>
                </a:solidFill>
              </a:rPr>
              <a:t>acnnassifslides</a:t>
            </a:r>
            <a:endParaRPr lang="es-ES_tradnl" altLang="pt-BR" b="1" dirty="0">
              <a:solidFill>
                <a:srgbClr val="FFFF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altLang="pt-BR" b="1" dirty="0" smtClean="0">
                <a:solidFill>
                  <a:srgbClr val="FFFF00"/>
                </a:solidFill>
              </a:rPr>
              <a:t>24/11//2014 </a:t>
            </a:r>
            <a:endParaRPr lang="es-ES_tradnl" altLang="pt-BR" b="1" dirty="0">
              <a:solidFill>
                <a:srgbClr val="FFFF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_tradnl" altLang="pt-BR" b="1" dirty="0">
              <a:solidFill>
                <a:srgbClr val="FFFF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_tradnl" altLang="pt-BR" b="1" dirty="0" err="1">
                <a:solidFill>
                  <a:srgbClr val="FFFF00"/>
                </a:solidFill>
              </a:rPr>
              <a:t>Imagens</a:t>
            </a:r>
            <a:r>
              <a:rPr lang="es-ES_tradnl" altLang="pt-BR" b="1" dirty="0">
                <a:solidFill>
                  <a:srgbClr val="FFFF00"/>
                </a:solidFill>
              </a:rPr>
              <a:t>: Internet </a:t>
            </a:r>
          </a:p>
        </p:txBody>
      </p:sp>
      <p:pic>
        <p:nvPicPr>
          <p:cNvPr id="1026" name="Picture 2" descr="C:\Users\ACNNASSIF\Pictures\RobertoCuntitledzzzp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620688"/>
            <a:ext cx="1440000" cy="1440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3" descr="C:\Users\ACNNASSIF\Pictures\Nassif111100zz1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5681663"/>
            <a:ext cx="14351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 gr2072.wav">
            <a:hlinkClick r:id="" action="ppaction://media"/>
          </p:cNvPr>
          <p:cNvPicPr>
            <a:picLocks noRot="1" noChangeAspect="1"/>
          </p:cNvPicPr>
          <p:nvPr>
            <a:wavAudioFile r:embed="rId1" name="O grande amor da minha 0990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688" y="3213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313000">
        <p14:pan dir="u"/>
      </p:transition>
    </mc:Choice>
    <mc:Fallback xmlns="">
      <p:transition spd="slow" advTm="3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000" objId="2"/>
        <p14:stopEvt time="312362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0000"/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15450" cy="705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547664" y="224954"/>
            <a:ext cx="6300700" cy="6588000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2060"/>
                </a:solidFill>
                <a:latin typeface="Berlin Sans FB Demi" panose="020E08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Todo Mundo Me Pergunta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rgbClr val="C00000"/>
                </a:solidFill>
                <a:latin typeface="Microsoft Tai Le" panose="020B0502040204020203" pitchFamily="34" charset="0"/>
                <a:ea typeface="DejaVu Sans Light" panose="020B0203030804020204" pitchFamily="34" charset="0"/>
                <a:cs typeface="Microsoft Tai Le" panose="020B0502040204020203" pitchFamily="34" charset="0"/>
              </a:rPr>
              <a:t>Roberto Carlos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rgbClr val="002060"/>
              </a:solidFill>
              <a:latin typeface="DejaVu Sans Light" panose="020B0203030804020204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Todo mundo me pergunta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Por que é que eu vivo só pensando nela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Mas eu sei que todo mundo sabe bem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Por que é que eu falo tanto nela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Em qualquer lugar que eu vou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Por onde eu passo, aonde estou eu penso nela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Uma frase, uma canção, uma palavra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Um gesto apenas eu penso nela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Caminhando entre as pessoas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Tanta coisa a minha volta e eu só vejo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O momento de sentir o seu abraço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a doçura do seu beijo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À tardinha eu olho o céu e vejo um pássaro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Voando, é primavera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Vou voar e vou depressa ao encontro dela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Por que eu sei que ele me espera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C0000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Formatação : </a:t>
            </a:r>
            <a:r>
              <a:rPr lang="pt-BR" sz="2400" b="1" dirty="0" err="1" smtClean="0">
                <a:solidFill>
                  <a:srgbClr val="C0000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acnnassifslides</a:t>
            </a:r>
            <a:endParaRPr lang="pt-BR" sz="2400" b="1" dirty="0" smtClean="0">
              <a:solidFill>
                <a:srgbClr val="C0000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smtClean="0">
                <a:solidFill>
                  <a:srgbClr val="C0000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24/11/2014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C0000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Imagens</a:t>
            </a:r>
            <a:r>
              <a:rPr lang="pt-BR" sz="1400" b="1" dirty="0">
                <a:solidFill>
                  <a:srgbClr val="C0000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: Internet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solidFill>
                <a:srgbClr val="C0000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b="1" dirty="0" smtClean="0">
                <a:solidFill>
                  <a:srgbClr val="C0000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              </a:t>
            </a: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</a:t>
            </a: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 smtClean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 smtClean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Sempre </a:t>
            </a: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juntos nós estamos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Tanto faz se é chuva, sol, se sopra o vento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Quando eu choro ela me anima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me ensina a enfrentar o sofrimento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Quando eu canto ela me olha, me sorri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me aplaude emocionada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depois ele me espera, ela me abraça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me beija apaixonada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Todo mundo me pergunta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Por que é que eu vivo só pensando nela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Mas eu sei que todo mundo sabe bem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Por que é que eu falo tanto nela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b="1" dirty="0">
              <a:solidFill>
                <a:srgbClr val="002060"/>
              </a:solidFill>
              <a:latin typeface="Berlin Sans FB" panose="020E0602020502020306" pitchFamily="34" charset="0"/>
              <a:ea typeface="DejaVu Sans Light" panose="020B0203030804020204" pitchFamily="34" charset="0"/>
              <a:cs typeface="DejaVu Sans Light" panose="020B0203030804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Ela é minha vida, ela é meu amor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b="1" dirty="0">
                <a:solidFill>
                  <a:srgbClr val="002060"/>
                </a:solidFill>
                <a:latin typeface="Berlin Sans FB" panose="020E0602020502020306" pitchFamily="34" charset="0"/>
                <a:ea typeface="DejaVu Sans Light" panose="020B0203030804020204" pitchFamily="34" charset="0"/>
                <a:cs typeface="DejaVu Sans Light" panose="020B0203030804020204" pitchFamily="34" charset="0"/>
              </a:rPr>
              <a:t>E eu só penso nela seja aonde for</a:t>
            </a:r>
          </a:p>
        </p:txBody>
      </p:sp>
      <p:pic>
        <p:nvPicPr>
          <p:cNvPr id="4" name="Todo Mundo Me Pergunta pai.wav">
            <a:hlinkClick r:id="" action="ppaction://media"/>
          </p:cNvPr>
          <p:cNvPicPr>
            <a:picLocks noRot="1" noChangeAspect="1"/>
          </p:cNvPicPr>
          <p:nvPr>
            <a:wavAudioFile r:embed="rId1" name="Todo Mundo Me Pergunta pai.wav"/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9460" name="Picture 4" descr="C:\Users\ACNNASSIF\Pictures\robert7imagesCAU4Q1EE  jpg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476000" cy="147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6" name="Picture 2" descr="C:\Users\ACNNASSIF\Pictures\nassif  Familia - Rajar 039   0xxxx0jp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0605" y="5516954"/>
            <a:ext cx="953190" cy="12960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000">
        <p14:ferris dir="l"/>
      </p:transition>
    </mc:Choice>
    <mc:Fallback xmlns="">
      <p:transition spd="slow" advTm="3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7570" objId="4"/>
        <p14:triggerEvt type="onClick" time="17570" objId="4"/>
        <p14:triggerEvt type="onClick" time="17975" objId="4"/>
        <p14:stopEvt time="342788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49213"/>
            <a:ext cx="918210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6084168" y="558924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sz="1600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24/11/2014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Imagens: Arquivo e Internet</a:t>
            </a:r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s-AR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9" name="Retângulo 2"/>
          <p:cNvSpPr>
            <a:spLocks noChangeArrowheads="1"/>
          </p:cNvSpPr>
          <p:nvPr/>
        </p:nvSpPr>
        <p:spPr bwMode="auto">
          <a:xfrm>
            <a:off x="4788024" y="915295"/>
            <a:ext cx="4355976" cy="5816977"/>
          </a:xfrm>
          <a:prstGeom prst="rect">
            <a:avLst/>
          </a:prstGeom>
          <a:solidFill>
            <a:srgbClr val="FAC090">
              <a:alpha val="30196"/>
            </a:srgbClr>
          </a:solidFill>
          <a:ln>
            <a:noFill/>
          </a:ln>
          <a:extLst/>
        </p:spPr>
        <p:txBody>
          <a:bodyPr numCol="2">
            <a:spAutoFit/>
          </a:bodyPr>
          <a:lstStyle/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A mulher que eu amo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Tem a pele morena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É bonita, é pequena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E me ama também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A mulher que eu amo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Tem tudo que eu quero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E até mais do que espero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Encontrar em alguém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A mulher que eu amo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Tem um lindo sorriso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É tudo que eu preciso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Pra minha alegria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A mulher que eu amo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Tem nos olhos a calma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Ilumina minha alma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É o sol do meu dia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Tem a luz das estrelas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E a beleza da flor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Ela é minha vida</a:t>
            </a:r>
            <a:br>
              <a:rPr lang="pt-BR" sz="1200" b="1" i="1" dirty="0">
                <a:solidFill>
                  <a:srgbClr val="002060"/>
                </a:solidFill>
              </a:rPr>
            </a:br>
            <a:r>
              <a:rPr lang="pt-BR" sz="1200" b="1" i="1" dirty="0">
                <a:solidFill>
                  <a:srgbClr val="002060"/>
                </a:solidFill>
              </a:rPr>
              <a:t>Ela é o meu amor  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 A mulher que eu amo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É o ar que eu respiro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E nela eu me inspiro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Pra falar de amor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200" b="1" i="1" dirty="0" smtClean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 smtClean="0">
                <a:solidFill>
                  <a:srgbClr val="002060"/>
                </a:solidFill>
              </a:rPr>
              <a:t>Quando </a:t>
            </a:r>
            <a:r>
              <a:rPr lang="pt-BR" sz="1200" b="1" i="1" dirty="0">
                <a:solidFill>
                  <a:srgbClr val="002060"/>
                </a:solidFill>
              </a:rPr>
              <a:t>vem pra mim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É suave como a brisa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E o chão que ela pisa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Se enche de flor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A mulher que eu amo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Enfeita a minha vida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Meus sonhos realiza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Me faz tanto bem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Seu amor é pra mim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O que há de mais lindo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Se ela está sorrindo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Eu sorrio também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Tudo nela é bonito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Tudo nela é verdade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E com ela eu acredito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Na felicidade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Tudo nela é bonito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Tudo nela é verdade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E com ela eu acredito</a:t>
            </a:r>
          </a:p>
          <a:p>
            <a:pPr>
              <a:defRPr/>
            </a:pPr>
            <a:r>
              <a:rPr lang="pt-BR" sz="1200" b="1" i="1" dirty="0">
                <a:solidFill>
                  <a:srgbClr val="002060"/>
                </a:solidFill>
              </a:rPr>
              <a:t>Na </a:t>
            </a:r>
            <a:r>
              <a:rPr lang="pt-BR" sz="1200" b="1" i="1" dirty="0" smtClean="0">
                <a:solidFill>
                  <a:srgbClr val="002060"/>
                </a:solidFill>
              </a:rPr>
              <a:t>felicidade</a:t>
            </a: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200" b="1" i="1" dirty="0">
              <a:solidFill>
                <a:srgbClr val="002060"/>
              </a:solidFill>
            </a:endParaRPr>
          </a:p>
          <a:p>
            <a:pPr>
              <a:defRPr/>
            </a:pPr>
            <a:endParaRPr lang="pt-BR" sz="1050" b="1" i="1" dirty="0">
              <a:solidFill>
                <a:srgbClr val="002060"/>
              </a:solidFill>
            </a:endParaRPr>
          </a:p>
        </p:txBody>
      </p:sp>
      <p:sp>
        <p:nvSpPr>
          <p:cNvPr id="14340" name="Retângulo 3"/>
          <p:cNvSpPr>
            <a:spLocks noChangeArrowheads="1"/>
          </p:cNvSpPr>
          <p:nvPr/>
        </p:nvSpPr>
        <p:spPr bwMode="auto">
          <a:xfrm>
            <a:off x="5076825" y="201613"/>
            <a:ext cx="3024188" cy="738187"/>
          </a:xfrm>
          <a:prstGeom prst="rect">
            <a:avLst/>
          </a:prstGeom>
          <a:solidFill>
            <a:srgbClr val="FAC090">
              <a:alpha val="47059"/>
            </a:srgbClr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b="1" i="1" dirty="0">
                <a:solidFill>
                  <a:schemeClr val="accent1">
                    <a:lumMod val="50000"/>
                  </a:schemeClr>
                </a:solidFill>
              </a:rPr>
              <a:t>A Mulher Que Eu Amo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chemeClr val="accent1">
                    <a:lumMod val="50000"/>
                  </a:schemeClr>
                </a:solidFill>
              </a:rPr>
              <a:t>Roberto Carlos </a:t>
            </a:r>
            <a:endParaRPr lang="pt-BR" altLang="pt-BR" sz="1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A Mu2103.wav">
            <a:hlinkClick r:id="" action="ppaction://media"/>
          </p:cNvPr>
          <p:cNvPicPr>
            <a:picLocks noRot="1" noChangeAspect="1"/>
          </p:cNvPicPr>
          <p:nvPr>
            <a:wavAudioFile r:embed="rId1" name="A Mulher Que Eu Amo999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165116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000">
        <p14:prism isContent="1"/>
      </p:transition>
    </mc:Choice>
    <mc:Fallback xmlns="">
      <p:transition spd="slow" advTm="25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  <p:bldP spid="14340" grpId="0" animBg="1"/>
    </p:bldLst>
  </p:timing>
  <p:extLst mod="1">
    <p:ext uri="{E180D4A7-C9FB-4DFB-919C-405C955672EB}">
      <p14:showEvtLst xmlns:p14="http://schemas.microsoft.com/office/powerpoint/2010/main">
        <p14:playEvt time="4508" objId="5"/>
        <p14:stopEvt time="250903" objId="5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49213"/>
            <a:ext cx="9182100" cy="6956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58023" y="1053245"/>
            <a:ext cx="3707904" cy="4824536"/>
          </a:xfrm>
          <a:prstGeom prst="rect">
            <a:avLst/>
          </a:prstGeom>
        </p:spPr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Nosso amor é demais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 quando o amor se faz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Tudo é bem mais bonito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Nele a gente se dá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Muito mais do que está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 o que não está escrito...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Quando a gente se abraça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Tanta coisa se passa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Que não dá prá falar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Nesse encontro perfeito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Entre o seu e o meu peito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Nossa roupa não dá...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Nosso amor é assim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Prá você e prá mim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Como manda a receita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Nossas curvas se acham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Nossas formas se encaixam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Na medida perfeita...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Este amor é prá nós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 loucura que trás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Esse sonho de paz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 é bonito demais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Quando a gente se beija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 ama e se esquece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 vida lá fora...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Cada parte de nós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Tem a forma ideal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Quando juntas estão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Coincidência total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 Côncavo e o Convexo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Assim é nosso amor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 sexo...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Este amor é prá nós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 loucura que trás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Esse sonho de paz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 é bonito demais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Quando a gente se beija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 ama e se esquece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 vida lá fora...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Cada parte de nós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Tem a forma ideal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Quando juntas estão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Coincidência total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 Côncavo e o Convexo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Assim é nosso amor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No sexo...</a:t>
            </a:r>
            <a:br>
              <a:rPr lang="pt-BR" sz="1100" i="1" dirty="0"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endParaRPr lang="pt-BR" sz="1100" i="1" dirty="0"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651500" y="260350"/>
            <a:ext cx="252095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 Côncavo e o Convexo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Roberto Carlos </a:t>
            </a:r>
          </a:p>
        </p:txBody>
      </p:sp>
      <p:sp>
        <p:nvSpPr>
          <p:cNvPr id="10244" name="CaixaDeTexto 3"/>
          <p:cNvSpPr txBox="1">
            <a:spLocks noChangeArrowheads="1"/>
          </p:cNvSpPr>
          <p:nvPr/>
        </p:nvSpPr>
        <p:spPr bwMode="auto">
          <a:xfrm>
            <a:off x="5058023" y="5877781"/>
            <a:ext cx="28416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</a:rPr>
              <a:t>FORMATAÇÃO: </a:t>
            </a:r>
            <a:r>
              <a:rPr lang="pt-BR" altLang="pt-BR" sz="1600" b="1" dirty="0" err="1">
                <a:solidFill>
                  <a:srgbClr val="002060"/>
                </a:solidFill>
              </a:rPr>
              <a:t>acnnassifslides</a:t>
            </a:r>
            <a:endParaRPr lang="pt-BR" altLang="pt-BR" sz="1600" b="1" dirty="0">
              <a:solidFill>
                <a:srgbClr val="00206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 smtClean="0">
                <a:solidFill>
                  <a:srgbClr val="002060"/>
                </a:solidFill>
              </a:rPr>
              <a:t>24/11/2014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00" b="1" dirty="0" smtClean="0">
                <a:solidFill>
                  <a:srgbClr val="002060"/>
                </a:solidFill>
              </a:rPr>
              <a:t>IMAGENS</a:t>
            </a:r>
            <a:r>
              <a:rPr lang="pt-BR" altLang="pt-BR" sz="1200" b="1" dirty="0">
                <a:solidFill>
                  <a:srgbClr val="002060"/>
                </a:solidFill>
              </a:rPr>
              <a:t>:  Google/Internet </a:t>
            </a:r>
          </a:p>
        </p:txBody>
      </p:sp>
      <p:pic>
        <p:nvPicPr>
          <p:cNvPr id="10245" name="Picture 5" descr="C:\Users\ACNNASSIF\Pictures\Familia\Nassif zzz - Rajar 21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264" y="5394308"/>
            <a:ext cx="982663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C:\Users\ACNNASSIF\Pictures\amor12Imagem1  00jpgzz   pppp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9763"/>
            <a:ext cx="4281487" cy="565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O Concavo E O Convexo.wav">
            <a:hlinkClick r:id="" action="ppaction://media"/>
          </p:cNvPr>
          <p:cNvPicPr>
            <a:picLocks noRot="1" noChangeAspect="1"/>
          </p:cNvPicPr>
          <p:nvPr>
            <a:wavAudioFile r:embed="rId1" name="O Concavo E O Convexo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92735">
        <p14:prism isContent="1" isInverted="1"/>
      </p:transition>
    </mc:Choice>
    <mc:Fallback xmlns="">
      <p:transition spd="slow" advTm="1927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7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7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75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50"/>
                            </p:stCondLst>
                            <p:childTnLst>
                              <p:par>
                                <p:cTn id="3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244" grpId="0"/>
    </p:bldLst>
  </p:timing>
  <p:extLst mod="1">
    <p:ext uri="{E180D4A7-C9FB-4DFB-919C-405C955672EB}">
      <p14:showEvtLst xmlns:p14="http://schemas.microsoft.com/office/powerpoint/2010/main">
        <p14:playEvt time="5752" objId="4"/>
      </p14:showEvtLst>
    </p:ext>
  </p:extLst>
</p:sld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693</Words>
  <Application>Microsoft Office PowerPoint</Application>
  <PresentationFormat>Apresentação na tela (4:3)</PresentationFormat>
  <Paragraphs>238</Paragraphs>
  <Slides>6</Slides>
  <Notes>2</Notes>
  <HiddenSlides>0</HiddenSlides>
  <MMClips>6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slides</vt:lpstr>
      </vt:variant>
      <vt:variant>
        <vt:i4>6</vt:i4>
      </vt:variant>
    </vt:vector>
  </HeadingPairs>
  <TitlesOfParts>
    <vt:vector size="11" baseType="lpstr">
      <vt:lpstr>1_Tema do Office</vt:lpstr>
      <vt:lpstr>2_Tema do Office</vt:lpstr>
      <vt:lpstr>3_Tema do Office</vt:lpstr>
      <vt:lpstr>4_Tema do Office</vt:lpstr>
      <vt:lpstr>5_Tema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37</cp:revision>
  <dcterms:created xsi:type="dcterms:W3CDTF">2014-11-25T00:29:59Z</dcterms:created>
  <dcterms:modified xsi:type="dcterms:W3CDTF">2014-12-11T20:23:37Z</dcterms:modified>
</cp:coreProperties>
</file>