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9" r:id="rId2"/>
    <p:sldId id="26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57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6A2C2F-B080-44BD-82E8-710EB1702BF7}" type="datetimeFigureOut">
              <a:rPr lang="es-ES_tradnl" smtClean="0"/>
              <a:t>29/10/2015</a:t>
            </a:fld>
            <a:endParaRPr lang="es-ES_tradnl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C0060C-9E6E-4F42-9714-A266D086E749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81938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C0060C-9E6E-4F42-9714-A266D086E749}" type="slidenum">
              <a:rPr lang="es-ES_tradnl" smtClean="0"/>
              <a:t>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98636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8B34C-7719-45E1-B4D3-44F7C7C59692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EABBF-CB64-47AE-9B1D-9191CF23CF3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07191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CB0F5-C264-4DA7-892D-941B9F8F61C9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5605B-07B2-435F-A0DD-AA109192806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88451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8A1C4-5FB2-434E-9CAB-03224861E35C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6A0F72-D4FC-49C4-B954-DB28E35EDEC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77443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61E60B-BEE6-4C4D-9C2E-C5209D47A9F7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39795-39AC-42FB-963F-9F2B8C832DC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93736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6F277-7757-4652-B6CA-7A4E170C6C54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4A235-31B7-43F8-9A2A-DA391952260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776576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B87E0-E98B-468A-8160-640C4C996EF7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6051E-5FFC-475E-A51D-C302F856877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04300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ADDB2-6A48-4B00-B8D0-EE0D70EA9AAA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6E9E4-44AE-4BEA-BBAD-744C41C2F38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8665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5DAFB-6122-4D7A-91D0-51C618F561EC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3CCFB-B033-4C40-B153-8144101E9F0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81012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_tradnl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72F5E-BEA7-4B6D-8483-0858CDBFC4B2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3BFDE-A6C4-447F-918B-83B1FCCBD58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21616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A3A97-6726-48DE-93B6-D43EE7E22FBD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FB054-E408-4CB7-81EB-3D7E94512B5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52131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s-ES_tradnl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s-ES_tradnl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D3004-891F-4BCB-9FEE-83F391415F9A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844D7C-1466-4D57-B3E8-06924AD1EEF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572609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  <a:endParaRPr lang="es-ES_tradnl" altLang="pt-BR" smtClean="0"/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s-ES_tradnl" altLang="pt-BR" smtClean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81A8D0-94B0-4042-AE6F-3E67BF1AFAF7}" type="datetime1">
              <a:rPr lang="es-ES_tradnl" smtClean="0"/>
              <a:t>29/10/2015</a:t>
            </a:fld>
            <a:endParaRPr lang="es-ES_tradnl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970B9D9-C006-445E-97C7-2B42D47B17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11000" t="17000" r="9000" b="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Semp842.wav">
            <a:hlinkClick r:id="" action="ppaction://media"/>
          </p:cNvPr>
          <p:cNvPicPr>
            <a:picLocks noRot="1" noChangeAspect="1"/>
          </p:cNvPicPr>
          <p:nvPr>
            <a:wavAudioFile r:embed="rId1" name="Sempre no meu coração (Always in my heart).wav 999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5517232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tângulo 2"/>
          <p:cNvSpPr>
            <a:spLocks noChangeArrowheads="1"/>
          </p:cNvSpPr>
          <p:nvPr/>
        </p:nvSpPr>
        <p:spPr bwMode="auto">
          <a:xfrm>
            <a:off x="4211960" y="620688"/>
            <a:ext cx="4176464" cy="1200329"/>
          </a:xfrm>
          <a:prstGeom prst="rect">
            <a:avLst/>
          </a:prstGeom>
          <a:solidFill>
            <a:srgbClr val="FFFF00">
              <a:alpha val="18824"/>
            </a:srgbClr>
          </a:solidFill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b="1" i="1" dirty="0">
                <a:solidFill>
                  <a:srgbClr val="002060"/>
                </a:solidFill>
                <a:latin typeface="Britannic Bold" pitchFamily="34" charset="0"/>
              </a:rPr>
              <a:t>Sempre No Meu Coração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 dirty="0">
                <a:solidFill>
                  <a:srgbClr val="002060"/>
                </a:solidFill>
                <a:latin typeface="Berlin Sans FB" pitchFamily="34" charset="0"/>
              </a:rPr>
              <a:t>Orlando Silva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00" b="1" dirty="0">
                <a:solidFill>
                  <a:srgbClr val="002060"/>
                </a:solidFill>
              </a:rPr>
              <a:t>Compositor: Ernesto </a:t>
            </a:r>
            <a:r>
              <a:rPr lang="pt-BR" altLang="pt-BR" sz="1200" b="1" dirty="0" err="1">
                <a:solidFill>
                  <a:srgbClr val="002060"/>
                </a:solidFill>
              </a:rPr>
              <a:t>Lecuona</a:t>
            </a:r>
            <a:r>
              <a:rPr lang="pt-BR" altLang="pt-BR" sz="1200" b="1" dirty="0">
                <a:solidFill>
                  <a:srgbClr val="002060"/>
                </a:solidFill>
              </a:rPr>
              <a:t> –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200" b="1" dirty="0">
                <a:solidFill>
                  <a:srgbClr val="002060"/>
                </a:solidFill>
              </a:rPr>
              <a:t>Versão De Mário Mendes</a:t>
            </a:r>
          </a:p>
        </p:txBody>
      </p:sp>
      <p:sp>
        <p:nvSpPr>
          <p:cNvPr id="3" name="Retângulo 2"/>
          <p:cNvSpPr/>
          <p:nvPr/>
        </p:nvSpPr>
        <p:spPr>
          <a:xfrm>
            <a:off x="6156176" y="5314200"/>
            <a:ext cx="2088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_tradnl" sz="1100" dirty="0" err="1">
                <a:solidFill>
                  <a:srgbClr val="002060"/>
                </a:solidFill>
              </a:rPr>
              <a:t>Formatação</a:t>
            </a:r>
            <a:r>
              <a:rPr lang="es-ES_tradnl" sz="1400" b="1" dirty="0">
                <a:solidFill>
                  <a:srgbClr val="002060"/>
                </a:solidFill>
              </a:rPr>
              <a:t>:  </a:t>
            </a:r>
            <a:r>
              <a:rPr lang="es-ES_tradnl" sz="1400" b="1" dirty="0" err="1">
                <a:solidFill>
                  <a:srgbClr val="002060"/>
                </a:solidFill>
              </a:rPr>
              <a:t>nassifslides</a:t>
            </a:r>
            <a:endParaRPr lang="es-ES_tradnl" sz="1400" b="1" dirty="0">
              <a:solidFill>
                <a:srgbClr val="002060"/>
              </a:solidFill>
            </a:endParaRPr>
          </a:p>
          <a:p>
            <a:pPr lvl="0" algn="ctr"/>
            <a:r>
              <a:rPr lang="es-ES_tradnl" sz="1100" dirty="0">
                <a:solidFill>
                  <a:srgbClr val="002060"/>
                </a:solidFill>
              </a:rPr>
              <a:t>26/10/2015</a:t>
            </a:r>
          </a:p>
          <a:p>
            <a:pPr lvl="0" algn="ctr"/>
            <a:r>
              <a:rPr lang="es-ES_tradnl" sz="1100" dirty="0" err="1">
                <a:solidFill>
                  <a:prstClr val="black"/>
                </a:solidFill>
              </a:rPr>
              <a:t>Imagens</a:t>
            </a:r>
            <a:r>
              <a:rPr lang="es-ES_tradnl" sz="1100" dirty="0">
                <a:solidFill>
                  <a:prstClr val="black"/>
                </a:solidFill>
              </a:rPr>
              <a:t>:  Internet</a:t>
            </a: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000">
        <p14:vortex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51" grpId="0" animBg="1"/>
      <p:bldP spid="3" grpId="0"/>
    </p:bld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tângulo 1"/>
          <p:cNvSpPr/>
          <p:nvPr/>
        </p:nvSpPr>
        <p:spPr>
          <a:xfrm>
            <a:off x="827584" y="5157192"/>
            <a:ext cx="33123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Sempre no meu coração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Perto ou longe estarás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 ao cantar esta canção</a:t>
            </a:r>
          </a:p>
          <a:p>
            <a:pPr lvl="0" algn="ctr"/>
            <a:r>
              <a:rPr lang="pt-BR" alt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Sei que jamais me esquecerás</a:t>
            </a:r>
          </a:p>
        </p:txBody>
      </p:sp>
      <p:pic>
        <p:nvPicPr>
          <p:cNvPr id="1026" name="Picture 2" descr="C:\Users\ACNNASSIF\Pictures\heart-04-1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644" y="4442817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26079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8153">
        <p14:prism isContent="1" isInverted="1"/>
      </p:transition>
    </mc:Choice>
    <mc:Fallback xmlns="">
      <p:transition spd="slow" advTm="181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1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9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Users\ACNNASSIF\Pictures\MOL99999DURAS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48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4283968" y="4866847"/>
            <a:ext cx="302433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Sempre no meu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Na alegria e na dor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Lembrarei com emoção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Que um dia tive o teu amor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2050" name="Picture 2" descr="C:\Users\ACNNASSIF\Pictures\heart-04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5013176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17598">
        <p14:pan dir="u"/>
      </p:transition>
    </mc:Choice>
    <mc:Fallback xmlns="">
      <p:transition spd="slow" advTm="175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40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0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5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40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t="8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827584" y="5157192"/>
            <a:ext cx="288032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Sempre no meu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O teu nome guardarei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na minha solidão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Em minhas preces rezarei</a:t>
            </a:r>
          </a:p>
        </p:txBody>
      </p:sp>
      <p:pic>
        <p:nvPicPr>
          <p:cNvPr id="3074" name="Picture 2" descr="C:\Users\ACNNASSIF\Pictures\heart-04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277057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477">
        <p14:prism/>
      </p:transition>
    </mc:Choice>
    <mc:Fallback xmlns="">
      <p:transition spd="slow" advTm="174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10000" r="2000" b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5148064" y="5085184"/>
            <a:ext cx="3275856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se nunca mais voltares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Pra ter fim os meus pesares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Guardarei teu vulto então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Sempre no meu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b="1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600" b="1" dirty="0">
              <a:solidFill>
                <a:srgbClr val="000000"/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ACNNASSIF\Pictures\heart-04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370809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395">
        <p14:window dir="vert"/>
      </p:transition>
    </mc:Choice>
    <mc:Fallback xmlns="">
      <p:transition spd="slow" advTm="1739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5684">
        <p14:honeycomb/>
      </p:transition>
    </mc:Choice>
    <mc:Fallback xmlns="">
      <p:transition spd="slow" advTm="1568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156">
        <p14:gallery dir="l"/>
      </p:transition>
    </mc:Choice>
    <mc:Fallback xmlns="">
      <p:transition spd="slow" advTm="171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t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87" y="-6420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0" name="Retângulo 1"/>
          <p:cNvSpPr>
            <a:spLocks noChangeArrowheads="1"/>
          </p:cNvSpPr>
          <p:nvPr/>
        </p:nvSpPr>
        <p:spPr bwMode="auto">
          <a:xfrm>
            <a:off x="755576" y="4437111"/>
            <a:ext cx="252028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Sempre no meu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O teu nome guardarei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 na minha solidão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FFFF00"/>
                </a:solidFill>
                <a:latin typeface="Comic Sans MS" pitchFamily="66" charset="0"/>
              </a:rPr>
              <a:t>Em minhas preces rezarei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Users\ACNNASSIF\Pictures\heart-04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0556" y="3788594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7223">
        <p14:prism isContent="1"/>
      </p:transition>
    </mc:Choice>
    <mc:Fallback xmlns="">
      <p:transition spd="slow" advTm="172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8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4" name="Retângulo 1"/>
          <p:cNvSpPr>
            <a:spLocks noChangeArrowheads="1"/>
          </p:cNvSpPr>
          <p:nvPr/>
        </p:nvSpPr>
        <p:spPr bwMode="auto">
          <a:xfrm>
            <a:off x="827584" y="4995881"/>
            <a:ext cx="2736304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E se nunca mais voltares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Pra ter fim os meus pesares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Guardarei teu vulto então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400" b="1" dirty="0">
                <a:solidFill>
                  <a:srgbClr val="002060"/>
                </a:solidFill>
                <a:latin typeface="Comic Sans MS" pitchFamily="66" charset="0"/>
              </a:rPr>
              <a:t>Sempre no meu coração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14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  <p:pic>
        <p:nvPicPr>
          <p:cNvPr id="6146" name="Picture 2" descr="C:\Users\ACNNASSIF\Pictures\heart-04-1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548" y="4221088"/>
            <a:ext cx="714375" cy="71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0529">
        <p14:conveyor dir="l"/>
      </p:transition>
    </mc:Choice>
    <mc:Fallback xmlns="">
      <p:transition spd="slow" advTm="205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/>
          <a:extLst/>
        </p:spPr>
      </p:pic>
      <p:sp>
        <p:nvSpPr>
          <p:cNvPr id="9218" name="Retângulo 14"/>
          <p:cNvSpPr>
            <a:spLocks noChangeArrowheads="1"/>
          </p:cNvSpPr>
          <p:nvPr/>
        </p:nvSpPr>
        <p:spPr bwMode="auto">
          <a:xfrm>
            <a:off x="899592" y="620688"/>
            <a:ext cx="3312368" cy="606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800" b="1" i="1" dirty="0">
                <a:solidFill>
                  <a:srgbClr val="002060"/>
                </a:solidFill>
                <a:latin typeface="Freehand521 BT" panose="03080802030307080304" pitchFamily="66" charset="0"/>
              </a:rPr>
              <a:t>Sempre No Meu Coração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600" dirty="0">
                <a:solidFill>
                  <a:srgbClr val="002060"/>
                </a:solidFill>
                <a:latin typeface="Freehand521 BT" panose="03080802030307080304" pitchFamily="66" charset="0"/>
              </a:rPr>
              <a:t>Orlando Silva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dirty="0">
                <a:solidFill>
                  <a:srgbClr val="002060"/>
                </a:solidFill>
                <a:latin typeface="Freehand521 BT" panose="03080802030307080304" pitchFamily="66" charset="0"/>
              </a:rPr>
              <a:t>Compositor: Ernesto </a:t>
            </a:r>
            <a:r>
              <a:rPr lang="pt-BR" altLang="pt-BR" sz="1200" dirty="0" err="1">
                <a:solidFill>
                  <a:srgbClr val="002060"/>
                </a:solidFill>
                <a:latin typeface="Freehand521 BT" panose="03080802030307080304" pitchFamily="66" charset="0"/>
              </a:rPr>
              <a:t>Lecuona</a:t>
            </a:r>
            <a:r>
              <a:rPr lang="pt-BR" altLang="pt-BR" sz="1200" dirty="0">
                <a:solidFill>
                  <a:srgbClr val="002060"/>
                </a:solidFill>
                <a:latin typeface="Freehand521 BT" panose="03080802030307080304" pitchFamily="66" charset="0"/>
              </a:rPr>
              <a:t> </a:t>
            </a:r>
            <a:r>
              <a:rPr lang="pt-BR" altLang="pt-BR" sz="1200" dirty="0" smtClean="0">
                <a:solidFill>
                  <a:srgbClr val="002060"/>
                </a:solidFill>
                <a:latin typeface="Freehand521 BT" panose="03080802030307080304" pitchFamily="66" charset="0"/>
              </a:rPr>
              <a:t>–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200" dirty="0" smtClean="0">
                <a:solidFill>
                  <a:srgbClr val="002060"/>
                </a:solidFill>
                <a:latin typeface="Freehand521 BT" panose="03080802030307080304" pitchFamily="66" charset="0"/>
              </a:rPr>
              <a:t>Versão </a:t>
            </a:r>
            <a:r>
              <a:rPr lang="pt-BR" altLang="pt-BR" sz="1200" dirty="0">
                <a:solidFill>
                  <a:srgbClr val="002060"/>
                </a:solidFill>
                <a:latin typeface="Freehand521 BT" panose="03080802030307080304" pitchFamily="66" charset="0"/>
              </a:rPr>
              <a:t>De Mário Mendes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600" dirty="0">
              <a:solidFill>
                <a:srgbClr val="002060"/>
              </a:solidFill>
              <a:latin typeface="Freehand521 BT" panose="030808020303070803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Sempre no meu coração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Perto ou longe estarás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E ao cantar esta canção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Sei que jamais me esquecerás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400" dirty="0">
              <a:solidFill>
                <a:srgbClr val="002060"/>
              </a:solidFill>
              <a:latin typeface="Freehand521 BT" panose="030808020303070803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Sempre no meu coração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Na alegria e na dor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Lembrarei com emoção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Que um dia tive o teu amor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400" dirty="0">
              <a:solidFill>
                <a:srgbClr val="002060"/>
              </a:solidFill>
              <a:latin typeface="Freehand521 BT" panose="030808020303070803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Sempre no meu coração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O teu nome guardarei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E na minha solidão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Em minhas preces rezarei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400" dirty="0">
              <a:solidFill>
                <a:srgbClr val="002060"/>
              </a:solidFill>
              <a:latin typeface="Freehand521 BT" panose="03080802030307080304" pitchFamily="66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E se nunca mais voltares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Pra ter fim os meus pesares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Guardarei teu vulto então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pt-BR" sz="1400" dirty="0">
                <a:solidFill>
                  <a:srgbClr val="002060"/>
                </a:solidFill>
                <a:latin typeface="Freehand521 BT" panose="03080802030307080304" pitchFamily="66" charset="0"/>
              </a:rPr>
              <a:t>Sempre no meu coração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2000" dirty="0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2000" dirty="0"/>
          </a:p>
        </p:txBody>
      </p:sp>
      <p:pic>
        <p:nvPicPr>
          <p:cNvPr id="2050" name="Picture 2" descr="C:\Users\ACNNASSIF\Pictures\Animado Gif\animado coração9f5839996d828a0220bbc71fc15330b4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1470" y="2572287"/>
            <a:ext cx="216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4788024" y="5013176"/>
            <a:ext cx="302393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dirty="0" err="1" smtClean="0">
                <a:solidFill>
                  <a:srgbClr val="002060"/>
                </a:solidFill>
              </a:rPr>
              <a:t>Formatação</a:t>
            </a:r>
            <a:r>
              <a:rPr lang="es-ES_tradnl" sz="2400" b="1" dirty="0" smtClean="0">
                <a:solidFill>
                  <a:srgbClr val="002060"/>
                </a:solidFill>
              </a:rPr>
              <a:t>:  </a:t>
            </a:r>
            <a:r>
              <a:rPr lang="es-ES_tradnl" sz="2400" b="1" dirty="0" err="1" smtClean="0">
                <a:solidFill>
                  <a:srgbClr val="002060"/>
                </a:solidFill>
              </a:rPr>
              <a:t>nassifslides</a:t>
            </a:r>
            <a:endParaRPr lang="es-ES_tradnl" sz="2400" b="1" dirty="0" smtClean="0">
              <a:solidFill>
                <a:srgbClr val="002060"/>
              </a:solidFill>
            </a:endParaRPr>
          </a:p>
          <a:p>
            <a:pPr algn="ctr"/>
            <a:r>
              <a:rPr lang="es-ES_tradnl" dirty="0" smtClean="0">
                <a:solidFill>
                  <a:srgbClr val="002060"/>
                </a:solidFill>
              </a:rPr>
              <a:t>26/10/2015</a:t>
            </a:r>
          </a:p>
          <a:p>
            <a:pPr algn="ctr"/>
            <a:r>
              <a:rPr lang="es-ES_tradnl" dirty="0" err="1" smtClean="0"/>
              <a:t>Imagens</a:t>
            </a:r>
            <a:r>
              <a:rPr lang="es-ES_tradnl" dirty="0" smtClean="0"/>
              <a:t>:  Internet</a:t>
            </a:r>
            <a:endParaRPr lang="es-ES_tradnl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_tradnl" smtClean="0"/>
              <a:t>nassifslides </a:t>
            </a:r>
            <a:endParaRPr lang="es-ES_tradnl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1702">
        <p14:shred/>
      </p:transition>
    </mc:Choice>
    <mc:Fallback xmlns="">
      <p:transition spd="slow" advTm="1717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234</Words>
  <Application>Microsoft Office PowerPoint</Application>
  <PresentationFormat>Apresentação na tela (4:3)</PresentationFormat>
  <Paragraphs>69</Paragraphs>
  <Slides>10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ACNNASSIF</dc:creator>
  <cp:lastModifiedBy>ACNNASSIF</cp:lastModifiedBy>
  <cp:revision>25</cp:revision>
  <dcterms:created xsi:type="dcterms:W3CDTF">2014-12-27T00:50:32Z</dcterms:created>
  <dcterms:modified xsi:type="dcterms:W3CDTF">2015-10-30T01:21:19Z</dcterms:modified>
</cp:coreProperties>
</file>