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4" r:id="rId4"/>
    <p:sldId id="260" r:id="rId5"/>
    <p:sldId id="261" r:id="rId6"/>
    <p:sldId id="262" r:id="rId7"/>
    <p:sldId id="265" r:id="rId8"/>
    <p:sldId id="258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FE8A9-10ED-48F1-BBF1-EFE9FC2334EE}" type="datetimeFigureOut">
              <a:rPr lang="pt-BR" smtClean="0"/>
              <a:t>21/09/2013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4DA05-2754-49A4-94AF-E6A4C1A7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6092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FE8A9-10ED-48F1-BBF1-EFE9FC2334EE}" type="datetimeFigureOut">
              <a:rPr lang="pt-BR" smtClean="0"/>
              <a:t>21/09/2013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4DA05-2754-49A4-94AF-E6A4C1A7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6034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FE8A9-10ED-48F1-BBF1-EFE9FC2334EE}" type="datetimeFigureOut">
              <a:rPr lang="pt-BR" smtClean="0"/>
              <a:t>21/09/2013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4DA05-2754-49A4-94AF-E6A4C1A7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4319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FE8A9-10ED-48F1-BBF1-EFE9FC2334EE}" type="datetimeFigureOut">
              <a:rPr lang="pt-BR" smtClean="0"/>
              <a:t>21/09/2013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4DA05-2754-49A4-94AF-E6A4C1A7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8332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FE8A9-10ED-48F1-BBF1-EFE9FC2334EE}" type="datetimeFigureOut">
              <a:rPr lang="pt-BR" smtClean="0"/>
              <a:t>21/09/2013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4DA05-2754-49A4-94AF-E6A4C1A7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6278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FE8A9-10ED-48F1-BBF1-EFE9FC2334EE}" type="datetimeFigureOut">
              <a:rPr lang="pt-BR" smtClean="0"/>
              <a:t>21/09/2013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4DA05-2754-49A4-94AF-E6A4C1A7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7489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FE8A9-10ED-48F1-BBF1-EFE9FC2334EE}" type="datetimeFigureOut">
              <a:rPr lang="pt-BR" smtClean="0"/>
              <a:t>21/09/2013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4DA05-2754-49A4-94AF-E6A4C1A7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7058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FE8A9-10ED-48F1-BBF1-EFE9FC2334EE}" type="datetimeFigureOut">
              <a:rPr lang="pt-BR" smtClean="0"/>
              <a:t>21/09/2013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4DA05-2754-49A4-94AF-E6A4C1A7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4093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FE8A9-10ED-48F1-BBF1-EFE9FC2334EE}" type="datetimeFigureOut">
              <a:rPr lang="pt-BR" smtClean="0"/>
              <a:t>21/09/2013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4DA05-2754-49A4-94AF-E6A4C1A7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25326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FE8A9-10ED-48F1-BBF1-EFE9FC2334EE}" type="datetimeFigureOut">
              <a:rPr lang="pt-BR" smtClean="0"/>
              <a:t>21/09/2013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4DA05-2754-49A4-94AF-E6A4C1A7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9678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FE8A9-10ED-48F1-BBF1-EFE9FC2334EE}" type="datetimeFigureOut">
              <a:rPr lang="pt-BR" smtClean="0"/>
              <a:t>21/09/2013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4DA05-2754-49A4-94AF-E6A4C1A7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8170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6FE8A9-10ED-48F1-BBF1-EFE9FC2334EE}" type="datetimeFigureOut">
              <a:rPr lang="pt-BR" smtClean="0"/>
              <a:t>21/09/2013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4DA05-2754-49A4-94AF-E6A4C1A7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6172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ACNNASSIF\Music\Alma%20vanidosa%2017.wma9999.wma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lma vanidosa 17.wma9999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351832" y="3124200"/>
            <a:ext cx="609600" cy="6096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134442" y="10391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FF00"/>
                </a:solidFill>
                <a:latin typeface="Lucida Handwriting" panose="03010101010101010101" pitchFamily="66" charset="0"/>
              </a:rPr>
              <a:t>Alma </a:t>
            </a:r>
            <a:r>
              <a:rPr lang="pt-BR" sz="3200" b="1" dirty="0" err="1" smtClean="0">
                <a:solidFill>
                  <a:srgbClr val="FFFF00"/>
                </a:solidFill>
                <a:latin typeface="Lucida Handwriting" panose="03010101010101010101" pitchFamily="66" charset="0"/>
              </a:rPr>
              <a:t>vanidosa</a:t>
            </a:r>
            <a:endParaRPr lang="pt-BR" sz="3200" b="1" dirty="0">
              <a:solidFill>
                <a:srgbClr val="FFFF0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915816" y="6237312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err="1" smtClean="0">
                <a:solidFill>
                  <a:srgbClr val="FFFF00"/>
                </a:solidFill>
              </a:rPr>
              <a:t>Gregorio</a:t>
            </a:r>
            <a:r>
              <a:rPr lang="pt-BR" sz="3600" b="1" dirty="0" smtClean="0">
                <a:solidFill>
                  <a:srgbClr val="FFFF00"/>
                </a:solidFill>
              </a:rPr>
              <a:t> Barrios </a:t>
            </a:r>
            <a:endParaRPr lang="pt-BR" sz="3600" b="1" dirty="0">
              <a:solidFill>
                <a:srgbClr val="FFFF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07504" y="6375811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err="1" smtClean="0">
                <a:solidFill>
                  <a:schemeClr val="bg1"/>
                </a:solidFill>
              </a:rPr>
              <a:t>nassifslides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577637" y="6375811"/>
            <a:ext cx="1547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21/09/2013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48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20000">
        <p14:honeycomb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  <p:bldP spid="5" grpId="0"/>
      <p:bldP spid="6" grpId="0"/>
      <p:bldP spid="7" grpId="0"/>
    </p:bld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724128" y="5589240"/>
            <a:ext cx="322210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Estoy convencido que para vivir,</a:t>
            </a:r>
          </a:p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Es un estorbo el corazón.</a:t>
            </a:r>
          </a:p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Hay que mentir</a:t>
            </a:r>
          </a:p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Y hacer sufrir,</a:t>
            </a:r>
          </a:p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Porque fingir es lo mejor.</a:t>
            </a:r>
          </a:p>
        </p:txBody>
      </p:sp>
    </p:spTree>
    <p:extLst>
      <p:ext uri="{BB962C8B-B14F-4D97-AF65-F5344CB8AC3E}">
        <p14:creationId xmlns:p14="http://schemas.microsoft.com/office/powerpoint/2010/main" val="3212892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000">
        <p14:gallery dir="l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508104" y="5877272"/>
            <a:ext cx="356388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El que tira a la vida el romance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Se queda solito,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Sin una ilusión.</a:t>
            </a:r>
            <a:endParaRPr lang="es-ES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73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doors dir="vert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628" y="2636912"/>
            <a:ext cx="34381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Antes,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Cuando yo quería,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Todos se reían de mi pobre amor,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Y ahora, que soy indiferente,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Que cariñosamente,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Me dan su corazón.</a:t>
            </a:r>
            <a:endParaRPr lang="es-ES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442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5949280"/>
            <a:ext cx="34381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Por eso, del mondo yo me rio</a:t>
            </a:r>
          </a:p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Y aunque me llamen frio,</a:t>
            </a:r>
          </a:p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No vuelvo yo a querer.</a:t>
            </a:r>
            <a:endParaRPr lang="es-ES" sz="1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591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14:glitter pattern="hexagon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508104" y="5301208"/>
            <a:ext cx="34381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Porque, se la mujer es caprichosa,</a:t>
            </a:r>
          </a:p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Mi alma es vanidosa,</a:t>
            </a:r>
          </a:p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Y lo que le voy hacer.</a:t>
            </a:r>
          </a:p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Y lo que le voy hacer,</a:t>
            </a:r>
          </a:p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Si mi vida es así.</a:t>
            </a:r>
          </a:p>
          <a:p>
            <a:pPr algn="ctr"/>
            <a:endParaRPr lang="es-ES" sz="1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61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11000">
        <p14:switch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157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5000">
        <p14:prism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335688" y="612845"/>
            <a:ext cx="2700808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Alma Vanidosa </a:t>
            </a:r>
          </a:p>
          <a:p>
            <a:pPr algn="ctr"/>
            <a:r>
              <a:rPr lang="es-ES" sz="1600" b="1" dirty="0" smtClean="0">
                <a:solidFill>
                  <a:srgbClr val="FF0000"/>
                </a:solidFill>
              </a:rPr>
              <a:t>Gregorio Barrios</a:t>
            </a:r>
            <a:endParaRPr lang="es-ES" sz="1200" b="1" dirty="0" smtClean="0">
              <a:solidFill>
                <a:srgbClr val="FF0000"/>
              </a:solidFill>
            </a:endParaRP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Compositor: Tony Fargo</a:t>
            </a:r>
          </a:p>
          <a:p>
            <a:pPr algn="ctr"/>
            <a:endParaRPr lang="es-ES" sz="1200" b="1" dirty="0" smtClean="0">
              <a:solidFill>
                <a:schemeClr val="bg1"/>
              </a:solidFill>
            </a:endParaRP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Estoy convencido que para vivir,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Es un estorbo el corazón.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Hay que mentir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Y hacer sufrir,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Porque fingir es lo mejor.</a:t>
            </a:r>
          </a:p>
          <a:p>
            <a:pPr algn="ctr"/>
            <a:endParaRPr lang="es-ES" sz="1200" b="1" dirty="0" smtClean="0">
              <a:solidFill>
                <a:schemeClr val="bg1"/>
              </a:solidFill>
            </a:endParaRP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El que tira a la vida el romance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Se queda solito,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Sin una ilusión.</a:t>
            </a:r>
          </a:p>
          <a:p>
            <a:pPr algn="ctr"/>
            <a:endParaRPr lang="es-ES" sz="1200" b="1" dirty="0" smtClean="0">
              <a:solidFill>
                <a:schemeClr val="bg1"/>
              </a:solidFill>
            </a:endParaRP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Antes,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Cuando yo quería,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Todos se reían de mi pobre amor,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Y ahora, que soy indiferente,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Que cariñosamente,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Me dan su corazón.</a:t>
            </a:r>
          </a:p>
          <a:p>
            <a:pPr algn="ctr"/>
            <a:endParaRPr lang="es-ES" sz="1200" b="1" dirty="0" smtClean="0">
              <a:solidFill>
                <a:schemeClr val="bg1"/>
              </a:solidFill>
            </a:endParaRP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Por eso, del mondo yo me rio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Y aunque me llamen frio,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No vuelvo yo a querer.</a:t>
            </a:r>
          </a:p>
          <a:p>
            <a:pPr algn="ctr"/>
            <a:endParaRPr lang="es-ES" sz="1200" b="1" dirty="0" smtClean="0">
              <a:solidFill>
                <a:schemeClr val="bg1"/>
              </a:solidFill>
            </a:endParaRP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Porque, se la mujer es caprichosa,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Mi alma es vanidosa,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Y lo que le voy hacer.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Y lo que le voy hacer,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Si mi vida es así.</a:t>
            </a:r>
          </a:p>
          <a:p>
            <a:pPr algn="ctr"/>
            <a:endParaRPr lang="es-ES" sz="1200" b="1" dirty="0" smtClean="0">
              <a:solidFill>
                <a:schemeClr val="bg1"/>
              </a:solidFill>
            </a:endParaRPr>
          </a:p>
        </p:txBody>
      </p:sp>
      <p:pic>
        <p:nvPicPr>
          <p:cNvPr id="1026" name="Picture 2" descr="C:\Users\ACNNASSIF\Pictures\Gregorio9999Barri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527175"/>
            <a:ext cx="2734252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4281916" y="5758212"/>
            <a:ext cx="1944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</a:rPr>
              <a:t>Formatação:</a:t>
            </a:r>
          </a:p>
          <a:p>
            <a:pPr algn="ctr"/>
            <a:r>
              <a:rPr lang="pt-BR" smtClean="0">
                <a:solidFill>
                  <a:schemeClr val="bg1"/>
                </a:solidFill>
              </a:rPr>
              <a:t>nassifslides</a:t>
            </a:r>
            <a:endParaRPr lang="pt-BR" dirty="0" smtClean="0">
              <a:solidFill>
                <a:schemeClr val="bg1"/>
              </a:solidFill>
            </a:endParaRPr>
          </a:p>
          <a:p>
            <a:pPr algn="ctr"/>
            <a:r>
              <a:rPr lang="pt-BR" dirty="0" smtClean="0">
                <a:solidFill>
                  <a:schemeClr val="bg1"/>
                </a:solidFill>
              </a:rPr>
              <a:t>21/09/2013</a:t>
            </a:r>
            <a:endParaRPr lang="pt-B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74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7000">
        <p14:shred/>
      </p:transition>
    </mc:Choice>
    <mc:Fallback xmlns="">
      <p:transition spd="slow" advTm="7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2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264</Words>
  <Application>Microsoft Office PowerPoint</Application>
  <PresentationFormat>Apresentação na tela (4:3)</PresentationFormat>
  <Paragraphs>59</Paragraphs>
  <Slides>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16</cp:revision>
  <dcterms:created xsi:type="dcterms:W3CDTF">2013-09-21T21:36:55Z</dcterms:created>
  <dcterms:modified xsi:type="dcterms:W3CDTF">2013-09-22T01:17:36Z</dcterms:modified>
</cp:coreProperties>
</file>