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5" r:id="rId7"/>
    <p:sldId id="263" r:id="rId8"/>
    <p:sldId id="264" r:id="rId9"/>
    <p:sldId id="257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Z2zfdim+2HJSaO43m/zFg==" hashData="oohT+rgpYw7a6O7BEU8IpnW1K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179CD-EEEF-4C79-95F6-EA79E355C570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E7E16-7636-452A-A9C3-BEECC0D313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7438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F4119-ED40-476F-BBDC-EB4AC1812D87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4C5D1-DB32-42C8-AD6C-D65C6A93C4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2460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4A4BD-50E5-44F2-BFC0-0DBB415E9C1E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84F69-6CE2-44A6-BD61-FB447505F7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508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86AFC-4652-4292-AECC-1CF1C0A97138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162D5-BE9D-4BD6-87E6-14E2DB36D5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188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A2642-903B-413F-9236-6749C4B2AE61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1EB6F-BB95-4E97-9986-F39728159FA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7236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CB809-AEF3-43F3-B40B-1546ECD91316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427D4-61DD-434A-8A05-3BCA7A03ED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2192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5418F-0287-4063-B2A9-C59D2734AE61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93D7A-70EA-4ACF-A04C-DCA1FBDFD9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1104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7EA1F-502F-455B-A6DA-1FDBE7D5DC7E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386A4-50E0-4A52-95A1-65774010895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374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ED99C-7C2E-4451-97C8-B6C08C5456A8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4D6ED-B3A8-4E75-9CFD-9B81615B3F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74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5F9F6-B666-4002-BD0C-88938C9E3D7A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4634B-CAA5-4906-B052-166629F225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5665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62652-A35F-4BCF-AFC7-86E04E103EAB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8C486-322D-49B4-AA90-573F6D44A8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067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3AE4A3-72DD-45A0-8216-B2DFA3D6FEC1}" type="datetimeFigureOut">
              <a:rPr lang="pt-BR"/>
              <a:pPr>
                <a:defRPr/>
              </a:pPr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DEA3A7-4AF4-4039-B5E6-AE7A34FE8C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CNNASSIF\Music\Roberto%20Carlos%20-%20v&#225;rias%20m&#250;sicas\04%20FaixaCom%20Voc&#234;%204.wma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4008" y="5013176"/>
            <a:ext cx="444922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 você</a:t>
            </a:r>
          </a:p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Roberto Carlos </a:t>
            </a:r>
            <a:endParaRPr lang="pt-B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04 FaixaCom Você 4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558645" y="31651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3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5000">
        <p14:glitter pattern="hexagon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48064" y="3933056"/>
            <a:ext cx="4086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Conheci a grandeza do amor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Vi que o sol tem mais luz e mais cor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Aprendi a sorrir e viver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Porque tudo o que eu sempre quis ter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Muito mais eu encontro em você</a:t>
            </a:r>
          </a:p>
        </p:txBody>
      </p:sp>
    </p:spTree>
    <p:extLst>
      <p:ext uri="{BB962C8B-B14F-4D97-AF65-F5344CB8AC3E}">
        <p14:creationId xmlns:p14="http://schemas.microsoft.com/office/powerpoint/2010/main" val="389377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2040">
        <p14:gallery dir="l"/>
      </p:transition>
    </mc:Choice>
    <mc:Fallback xmlns="">
      <p:transition spd="slow" advTm="520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8916" y="5229200"/>
            <a:ext cx="33661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É que a vida pra mim tem valor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Não existe a tristeza e a dor</a:t>
            </a:r>
          </a:p>
        </p:txBody>
      </p:sp>
    </p:spTree>
    <p:extLst>
      <p:ext uri="{BB962C8B-B14F-4D97-AF65-F5344CB8AC3E}">
        <p14:creationId xmlns:p14="http://schemas.microsoft.com/office/powerpoint/2010/main" val="226523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4000">
        <p14:doors dir="vert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8301" y="5445224"/>
            <a:ext cx="32941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Vou além dos limites de um ser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À procura do que possa ter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 mais lindo pra te oferecer</a:t>
            </a:r>
          </a:p>
        </p:txBody>
      </p:sp>
    </p:spTree>
    <p:extLst>
      <p:ext uri="{BB962C8B-B14F-4D97-AF65-F5344CB8AC3E}">
        <p14:creationId xmlns:p14="http://schemas.microsoft.com/office/powerpoint/2010/main" val="258509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5000">
        <p14:switch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r="-2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530120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é muito mais que a minha própria vida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É o sol e as estrelas do meu universo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é a canção mais bonita que eu canto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É a frase de amor mais linda do meu verso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Você, você é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 meu </a:t>
            </a:r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amor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Você, você é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 meu </a:t>
            </a:r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amor</a:t>
            </a:r>
          </a:p>
        </p:txBody>
      </p:sp>
    </p:spTree>
    <p:extLst>
      <p:ext uri="{BB962C8B-B14F-4D97-AF65-F5344CB8AC3E}">
        <p14:creationId xmlns:p14="http://schemas.microsoft.com/office/powerpoint/2010/main" val="377468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49000">
        <p14:prism isContent="1" isInverted="1"/>
      </p:transition>
    </mc:Choice>
    <mc:Fallback xmlns="">
      <p:transition spd="slow" advTm="4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564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5000">
        <p:circle/>
      </p:transition>
    </mc:Choice>
    <mc:Fallback xmlns="">
      <p:transition spd="slow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24602" y="4221088"/>
            <a:ext cx="31193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Com </a:t>
            </a:r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Vou além dos limites de um ser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À procura do que possa ter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 mais lindo pra te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oferecer</a:t>
            </a:r>
            <a:endParaRPr lang="pt-BR" altLang="pt-BR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78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4000">
        <p14:rippl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5157192"/>
            <a:ext cx="4572000" cy="153888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Você é muito mais que a minha própria vida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É o sol e as estrelas do meu universo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Você é a canção mais bonita que eu canto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É a frase de amor mais linda do meu verso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Você, você é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 meu </a:t>
            </a:r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amor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Você, você é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 meu </a:t>
            </a:r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amor</a:t>
            </a:r>
          </a:p>
          <a:p>
            <a:pPr lvl="0"/>
            <a:endParaRPr lang="pt-BR" altLang="pt-BR" sz="1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24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00">
        <p14:prism isContent="1"/>
      </p:transition>
    </mc:Choice>
    <mc:Fallback xmlns="">
      <p:transition spd="slow" advTm="5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tângulo 1"/>
          <p:cNvSpPr>
            <a:spLocks noChangeArrowheads="1"/>
          </p:cNvSpPr>
          <p:nvPr/>
        </p:nvSpPr>
        <p:spPr bwMode="auto">
          <a:xfrm>
            <a:off x="5436096" y="332656"/>
            <a:ext cx="3384550" cy="640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altLang="pt-BR" sz="1600" b="1" dirty="0">
                <a:solidFill>
                  <a:schemeClr val="bg2">
                    <a:lumMod val="75000"/>
                  </a:schemeClr>
                </a:solidFill>
              </a:rPr>
              <a:t>Com Você</a:t>
            </a:r>
          </a:p>
          <a:p>
            <a:pPr algn="ctr"/>
            <a:r>
              <a:rPr lang="pt-BR" altLang="pt-BR" sz="1200" b="1" dirty="0">
                <a:solidFill>
                  <a:schemeClr val="bg2">
                    <a:lumMod val="75000"/>
                  </a:schemeClr>
                </a:solidFill>
              </a:rPr>
              <a:t>Roberto Carlos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Conheci a grandeza do amor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Vi que o sol tem mais luz e mais cor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Aprendi a sorrir e viver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Porque tudo o que eu sempre quis ter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Muito mais eu encontro em você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que a vida pra mim tem valor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Não existe a tristeza e a dor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Vou além dos limites de um ser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À procura do que possa ter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De mais lindo pra te oferecer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 é muito mais que a minha própria vida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o sol e as estrelas do meu universo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 é a canção mais bonita que eu canto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a frase de amor mais linda do meu verso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Você, você </a:t>
            </a:r>
            <a:r>
              <a:rPr lang="pt-BR" altLang="pt-BR" sz="1000" dirty="0" smtClean="0">
                <a:solidFill>
                  <a:srgbClr val="FFFF00"/>
                </a:solidFill>
              </a:rPr>
              <a:t>é o </a:t>
            </a:r>
            <a:r>
              <a:rPr lang="pt-BR" altLang="pt-BR" sz="1000" dirty="0">
                <a:solidFill>
                  <a:srgbClr val="FFFF00"/>
                </a:solidFill>
              </a:rPr>
              <a:t>meu amor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Você, você </a:t>
            </a:r>
            <a:r>
              <a:rPr lang="pt-BR" altLang="pt-BR" sz="1000" dirty="0" smtClean="0">
                <a:solidFill>
                  <a:srgbClr val="FFFF00"/>
                </a:solidFill>
              </a:rPr>
              <a:t>é o </a:t>
            </a:r>
            <a:r>
              <a:rPr lang="pt-BR" altLang="pt-BR" sz="1000" dirty="0">
                <a:solidFill>
                  <a:srgbClr val="FFFF00"/>
                </a:solidFill>
              </a:rPr>
              <a:t>meu amor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Vou além dos limites de um ser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À procura do que possa ter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De mais lindo pra te oferecer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 smtClean="0">
                <a:solidFill>
                  <a:srgbClr val="FFFF00"/>
                </a:solidFill>
              </a:rPr>
              <a:t>Você </a:t>
            </a:r>
            <a:r>
              <a:rPr lang="pt-BR" altLang="pt-BR" sz="1000" dirty="0">
                <a:solidFill>
                  <a:srgbClr val="FFFF00"/>
                </a:solidFill>
              </a:rPr>
              <a:t>é muito mais que a minha própria vida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o sol e as estrelas do meu universo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 é a canção mais bonita que eu canto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a frase de amor mais linda do meu verso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Você, você é </a:t>
            </a:r>
            <a:r>
              <a:rPr lang="pt-BR" altLang="pt-BR" sz="1000" dirty="0" smtClean="0">
                <a:solidFill>
                  <a:srgbClr val="FFFF00"/>
                </a:solidFill>
              </a:rPr>
              <a:t>o meu </a:t>
            </a:r>
            <a:r>
              <a:rPr lang="pt-BR" altLang="pt-BR" sz="1000" dirty="0">
                <a:solidFill>
                  <a:srgbClr val="FFFF00"/>
                </a:solidFill>
              </a:rPr>
              <a:t>amor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Você, você é </a:t>
            </a:r>
            <a:r>
              <a:rPr lang="pt-BR" altLang="pt-BR" sz="1000" dirty="0" smtClean="0">
                <a:solidFill>
                  <a:srgbClr val="FFFF00"/>
                </a:solidFill>
              </a:rPr>
              <a:t>o meu amor</a:t>
            </a:r>
            <a:endParaRPr lang="pt-BR" altLang="pt-BR" sz="1000" dirty="0">
              <a:solidFill>
                <a:srgbClr val="FFFF00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15616" y="6242828"/>
            <a:ext cx="33965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rgbClr val="FFFF00"/>
                </a:solidFill>
              </a:rPr>
              <a:t>Formatação: </a:t>
            </a:r>
            <a:r>
              <a:rPr lang="pt-BR" sz="1400" dirty="0" err="1" smtClean="0">
                <a:solidFill>
                  <a:srgbClr val="FFFF00"/>
                </a:solidFill>
              </a:rPr>
              <a:t>acnnassifslides</a:t>
            </a:r>
            <a:r>
              <a:rPr lang="pt-BR" sz="1400" dirty="0" smtClean="0">
                <a:solidFill>
                  <a:srgbClr val="FFFF00"/>
                </a:solidFill>
              </a:rPr>
              <a:t>   --  22/12/2013</a:t>
            </a:r>
            <a:endParaRPr lang="pt-BR" sz="14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ACNNASSIF\Pictures\amorydx3Sem999999 títul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3271837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97000">
        <p14:shred/>
      </p:transition>
    </mc:Choice>
    <mc:Fallback xmlns="">
      <p:transition spd="slow" advTm="29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419</Words>
  <Application>Microsoft Office PowerPoint</Application>
  <PresentationFormat>Apresentação na tela (4:3)</PresentationFormat>
  <Paragraphs>75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15</cp:revision>
  <dcterms:created xsi:type="dcterms:W3CDTF">2013-12-22T01:24:47Z</dcterms:created>
  <dcterms:modified xsi:type="dcterms:W3CDTF">2014-01-06T02:59:19Z</dcterms:modified>
</cp:coreProperties>
</file>