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8" r:id="rId2"/>
    <p:sldId id="259" r:id="rId3"/>
    <p:sldId id="260" r:id="rId4"/>
    <p:sldId id="262" r:id="rId5"/>
    <p:sldId id="263" r:id="rId6"/>
    <p:sldId id="264" r:id="rId7"/>
    <p:sldId id="267" r:id="rId8"/>
    <p:sldId id="269" r:id="rId9"/>
    <p:sldId id="271" r:id="rId10"/>
    <p:sldId id="266" r:id="rId11"/>
    <p:sldId id="272" r:id="rId12"/>
    <p:sldId id="268" r:id="rId13"/>
    <p:sldId id="273" r:id="rId14"/>
    <p:sldId id="257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9" autoAdjust="0"/>
    <p:restoredTop sz="94628" autoAdjust="0"/>
  </p:normalViewPr>
  <p:slideViewPr>
    <p:cSldViewPr>
      <p:cViewPr>
        <p:scale>
          <a:sx n="100" d="100"/>
          <a:sy n="100" d="100"/>
        </p:scale>
        <p:origin x="-121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A63D4C-FB54-42B5-96DB-C76601A3E950}" type="datetimeFigureOut">
              <a:rPr lang="es-ES_tradnl" smtClean="0"/>
              <a:t>03/11/2015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7C4870-3032-4187-AA26-ABE48477540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76598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3164A-33A9-48A6-94CB-9C718323D2FC}" type="datetime1">
              <a:rPr lang="es-ES_tradnl" smtClean="0"/>
              <a:t>03/11/2015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446B4-5421-49A4-879F-1CBCC7DA68C2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9562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DB7C1-B973-4FDB-A4E1-F282CBB617E4}" type="datetime1">
              <a:rPr lang="es-ES_tradnl" smtClean="0"/>
              <a:t>03/11/2015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446B4-5421-49A4-879F-1CBCC7DA68C2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09068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69D1B-9881-490D-B462-1D729C7C569E}" type="datetime1">
              <a:rPr lang="es-ES_tradnl" smtClean="0"/>
              <a:t>03/11/2015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446B4-5421-49A4-879F-1CBCC7DA68C2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951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CF785-E974-4BE4-9839-B5FC39D9D418}" type="datetime1">
              <a:rPr lang="es-ES_tradnl" smtClean="0"/>
              <a:t>03/11/2015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446B4-5421-49A4-879F-1CBCC7DA68C2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28642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AB8B3-0DF9-4DFF-AEBB-A5732CC450E8}" type="datetime1">
              <a:rPr lang="es-ES_tradnl" smtClean="0"/>
              <a:t>03/11/2015</a:t>
            </a:fld>
            <a:endParaRPr lang="es-ES_tradnl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446B4-5421-49A4-879F-1CBCC7DA68C2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08178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0A0CD-F1BF-4E20-B4DF-9195D79205AB}" type="datetime1">
              <a:rPr lang="es-ES_tradnl" smtClean="0"/>
              <a:t>03/11/2015</a:t>
            </a:fld>
            <a:endParaRPr lang="es-ES_tradnl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446B4-5421-49A4-879F-1CBCC7DA68C2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61155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4F2F6-770A-4DA3-9686-2C8C79C03DCD}" type="datetime1">
              <a:rPr lang="es-ES_tradnl" smtClean="0"/>
              <a:t>03/11/2015</a:t>
            </a:fld>
            <a:endParaRPr lang="es-ES_tradnl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446B4-5421-49A4-879F-1CBCC7DA68C2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35783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C7372-2064-4A5C-9881-4D630DAA840D}" type="datetime1">
              <a:rPr lang="es-ES_tradnl" smtClean="0"/>
              <a:t>03/11/2015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446B4-5421-49A4-879F-1CBCC7DA68C2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48213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A748F-5271-41D8-955B-053CAEB079D9}" type="datetime1">
              <a:rPr lang="es-ES_tradnl" smtClean="0"/>
              <a:t>03/11/2015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446B4-5421-49A4-879F-1CBCC7DA68C2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28200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85229-EC78-4D75-B5BE-3B1C9161D034}" type="datetime1">
              <a:rPr lang="es-ES_tradnl" smtClean="0"/>
              <a:t>03/11/2015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446B4-5421-49A4-879F-1CBCC7DA68C2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05719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94A19-4CC0-40EA-8D0A-8D1A16AFEDE1}" type="datetime1">
              <a:rPr lang="es-ES_tradnl" smtClean="0"/>
              <a:t>03/11/2015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446B4-5421-49A4-879F-1CBCC7DA68C2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55844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46F3E-67BB-461B-A140-8AEB6182F056}" type="datetime1">
              <a:rPr lang="es-ES_tradnl" smtClean="0"/>
              <a:t>03/11/2015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_tradnl" smtClean="0"/>
              <a:t>nassifslides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446B4-5421-49A4-879F-1CBCC7DA68C2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0504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letras.mus.br/roberto-carlos/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303562" y="18864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3200" b="1" dirty="0">
                <a:solidFill>
                  <a:srgbClr val="002060"/>
                </a:solidFill>
                <a:latin typeface="Arial"/>
              </a:rPr>
              <a:t>Tanta </a:t>
            </a:r>
            <a:r>
              <a:rPr lang="pt-BR" sz="3200" b="1" dirty="0" smtClean="0">
                <a:solidFill>
                  <a:srgbClr val="002060"/>
                </a:solidFill>
                <a:latin typeface="Arial"/>
              </a:rPr>
              <a:t>Solidão</a:t>
            </a:r>
          </a:p>
          <a:p>
            <a:pPr lvl="0" algn="ctr"/>
            <a:r>
              <a:rPr lang="pt-BR" sz="2400" b="1" dirty="0" smtClean="0">
                <a:solidFill>
                  <a:schemeClr val="bg1"/>
                </a:solidFill>
                <a:latin typeface="AR CENA" panose="02000000000000000000" pitchFamily="2" charset="0"/>
              </a:rPr>
              <a:t>Roberto Carlos</a:t>
            </a:r>
            <a:endParaRPr lang="pt-BR" sz="2000" b="1" dirty="0">
              <a:solidFill>
                <a:schemeClr val="bg1"/>
              </a:solidFill>
              <a:latin typeface="AR CENA" panose="02000000000000000000" pitchFamily="2" charset="0"/>
            </a:endParaRPr>
          </a:p>
        </p:txBody>
      </p:sp>
      <p:pic>
        <p:nvPicPr>
          <p:cNvPr id="3" name="Roberto_Carlos_-_Tanta_Solidão.wav999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500" out="5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839200" y="3429000"/>
            <a:ext cx="609600" cy="6096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211960" y="5229200"/>
            <a:ext cx="1440160" cy="86177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_tradnl" sz="1600" b="1" dirty="0" err="1" smtClean="0"/>
              <a:t>Formatação</a:t>
            </a:r>
            <a:endParaRPr lang="es-ES_tradnl" sz="1600" b="1" dirty="0" smtClean="0"/>
          </a:p>
          <a:p>
            <a:pPr algn="ctr"/>
            <a:r>
              <a:rPr lang="es-ES_tradnl" b="1" dirty="0" err="1" smtClean="0"/>
              <a:t>Nassifslides</a:t>
            </a:r>
            <a:endParaRPr lang="es-ES_tradnl" b="1" dirty="0" smtClean="0"/>
          </a:p>
          <a:p>
            <a:pPr algn="ctr"/>
            <a:r>
              <a:rPr lang="es-ES_tradnl" sz="1600" b="1" dirty="0" smtClean="0"/>
              <a:t>01/11/2015</a:t>
            </a:r>
            <a:endParaRPr lang="es-ES_tradnl" sz="1600" b="1" dirty="0"/>
          </a:p>
        </p:txBody>
      </p:sp>
    </p:spTree>
    <p:extLst>
      <p:ext uri="{BB962C8B-B14F-4D97-AF65-F5344CB8AC3E}">
        <p14:creationId xmlns:p14="http://schemas.microsoft.com/office/powerpoint/2010/main" val="20639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000">
        <p14:vortex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588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286000" y="551723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Você não sabe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Quanta saudade você me deixou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Lindos momentos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Coisas que o tempo jamais </a:t>
            </a:r>
            <a:r>
              <a:rPr lang="pt-BR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apagou</a:t>
            </a:r>
            <a:endParaRPr lang="es-ES_tradnl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6819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9000">
        <p14:prism isContent="1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-28081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211960" y="537321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Foi tanta emoção amor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Tanta coisa que ficou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Tanta </a:t>
            </a: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paixão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É demais pra </a:t>
            </a: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um só coração.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05150" y="6237312"/>
            <a:ext cx="2895600" cy="365125"/>
          </a:xfrm>
        </p:spPr>
        <p:txBody>
          <a:bodyPr/>
          <a:lstStyle/>
          <a:p>
            <a:r>
              <a:rPr lang="es-ES_tradnl" dirty="0" err="1" smtClean="0">
                <a:solidFill>
                  <a:srgbClr val="002060"/>
                </a:solidFill>
              </a:rPr>
              <a:t>nassifslides</a:t>
            </a:r>
            <a:endParaRPr lang="es-ES_tradnl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13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0">
        <p14:ferris dir="l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588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211960" y="551723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Sinto saudade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Daquele tempo que a gente sonhou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Mas no meu peito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A realidade é que nada </a:t>
            </a:r>
            <a:r>
              <a:rPr lang="pt-BR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mudou</a:t>
            </a:r>
            <a:endParaRPr lang="es-ES_tradnl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0404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9000">
        <p14:ripple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588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4221088"/>
            <a:ext cx="34563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Quanta solidão amor</a:t>
            </a:r>
            <a:br>
              <a:rPr lang="pt-BR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Quanta solidão amor</a:t>
            </a:r>
            <a:br>
              <a:rPr lang="pt-BR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E a recordação</a:t>
            </a:r>
            <a:br>
              <a:rPr lang="pt-BR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É demais para um só coração.</a:t>
            </a:r>
            <a:endParaRPr lang="es-ES_tradnl" sz="1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56197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flip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588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283968" y="5013176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São coisas que eu não sei como dizer</a:t>
            </a:r>
            <a:b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Mas eu sei que o meu silêncio você sabe compreender</a:t>
            </a:r>
            <a:b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Se você está tão longe, tão distante pra voltar</a:t>
            </a:r>
            <a:b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Saiba que eu estou tão perto sem saber como chegar.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215608"/>
            <a:ext cx="2895600" cy="365125"/>
          </a:xfrm>
        </p:spPr>
        <p:txBody>
          <a:bodyPr/>
          <a:lstStyle/>
          <a:p>
            <a:r>
              <a:rPr lang="es-ES_tradnl" dirty="0" err="1" smtClean="0"/>
              <a:t>nassifslides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56770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2000">
        <p14:flythrough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588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779912" y="5085184"/>
            <a:ext cx="50040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Talvez sejam lembranças nada mais</a:t>
            </a:r>
            <a:b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E eu nem sei dizer se os nossos sentimentos são iguais</a:t>
            </a:r>
            <a:b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Já tentei, já fiz de tudo e não consigo te esquecer</a:t>
            </a:r>
            <a:b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As vezes penso que os meus sonhos não existem sem você.</a:t>
            </a:r>
            <a:endParaRPr lang="es-ES_tradnl" sz="1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/>
            <a:endParaRPr lang="pt-BR" sz="1400" dirty="0">
              <a:solidFill>
                <a:srgbClr val="002060"/>
              </a:solidFill>
              <a:latin typeface="Arial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287616"/>
            <a:ext cx="2895600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rgbClr val="002060"/>
                </a:solidFill>
              </a:rPr>
              <a:t>nassifslides</a:t>
            </a:r>
            <a:endParaRPr lang="es-ES_tradnl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15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2000">
        <p14:window dir="vert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3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313" fill="hold">
                                          <p:stCondLst>
                                            <p:cond delay="31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313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313" fill="hold">
                                          <p:stCondLst>
                                            <p:cond delay="9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588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843808" y="566124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Você não sabe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Quanta saudade você me deixou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Sinto vontade de te buscar</a:t>
            </a:r>
          </a:p>
          <a:p>
            <a:pPr algn="ctr"/>
            <a:r>
              <a:rPr lang="pt-BR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 dizer como estou </a:t>
            </a:r>
            <a:endParaRPr lang="es-ES_tradnl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5868144" y="6245616"/>
            <a:ext cx="2895600" cy="365125"/>
          </a:xfrm>
        </p:spPr>
        <p:txBody>
          <a:bodyPr/>
          <a:lstStyle/>
          <a:p>
            <a:r>
              <a:rPr lang="es-ES_tradnl" dirty="0" err="1" smtClean="0"/>
              <a:t>nassifslides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087750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2000">
        <p14:prism isContent="1" isInverted="1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CNNASSIF\Pictures\moldura zxc0_reduz9f55b_416d5d7f_XL[1]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5" y="20205"/>
            <a:ext cx="91816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580112" y="5589240"/>
            <a:ext cx="32941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Foi tanta emoção amor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Tanta coisa que ficou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Foi tanta </a:t>
            </a:r>
            <a:r>
              <a:rPr lang="pt-BR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solidão</a:t>
            </a: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/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Tanta coisa pra um só coração.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3614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14:prism isContent="1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588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6621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9000">
        <p14:glitter pattern="hexagon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588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07504" y="4869160"/>
            <a:ext cx="50405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Talvez sejam lembranças nada mais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E eu nem sei dizer se os nossos sentimentos são iguais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Já tentei, já fiz de tudo e não consigo te esquecer</a:t>
            </a:r>
            <a:b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As vezes penso que os meus sonhos não existem sem você.</a:t>
            </a:r>
            <a:endParaRPr lang="es-ES_tradnl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lvl="0" algn="ctr"/>
            <a:endParaRPr lang="pt-BR" sz="1400" b="1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2411760" y="6254155"/>
            <a:ext cx="2895600" cy="365125"/>
          </a:xfrm>
        </p:spPr>
        <p:txBody>
          <a:bodyPr/>
          <a:lstStyle/>
          <a:p>
            <a:r>
              <a:rPr lang="es-ES_tradnl" dirty="0" err="1" smtClean="0"/>
              <a:t>nassifslides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00099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0">
        <p14:conveyor dir="l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tângulo 2"/>
          <p:cNvSpPr/>
          <p:nvPr/>
        </p:nvSpPr>
        <p:spPr>
          <a:xfrm>
            <a:off x="341951" y="4797152"/>
            <a:ext cx="345638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latin typeface="Comic Sans MS" panose="030F0702030302020204" pitchFamily="66" charset="0"/>
              </a:rPr>
              <a:t>Sinto saudade</a:t>
            </a:r>
            <a:br>
              <a:rPr lang="pt-BR" sz="1400" b="1" dirty="0">
                <a:latin typeface="Comic Sans MS" panose="030F0702030302020204" pitchFamily="66" charset="0"/>
              </a:rPr>
            </a:br>
            <a:r>
              <a:rPr lang="pt-BR" sz="1400" b="1" dirty="0">
                <a:latin typeface="Comic Sans MS" panose="030F0702030302020204" pitchFamily="66" charset="0"/>
              </a:rPr>
              <a:t>Daquele tempo que a gente sonhou</a:t>
            </a:r>
            <a:br>
              <a:rPr lang="pt-BR" sz="1400" b="1" dirty="0">
                <a:latin typeface="Comic Sans MS" panose="030F0702030302020204" pitchFamily="66" charset="0"/>
              </a:rPr>
            </a:br>
            <a:r>
              <a:rPr lang="pt-BR" sz="1400" b="1" dirty="0">
                <a:latin typeface="Comic Sans MS" panose="030F0702030302020204" pitchFamily="66" charset="0"/>
              </a:rPr>
              <a:t>Mas no meu peito</a:t>
            </a:r>
            <a:br>
              <a:rPr lang="pt-BR" sz="1400" b="1" dirty="0">
                <a:latin typeface="Comic Sans MS" panose="030F0702030302020204" pitchFamily="66" charset="0"/>
              </a:rPr>
            </a:br>
            <a:r>
              <a:rPr lang="pt-BR" sz="1400" b="1" dirty="0">
                <a:latin typeface="Comic Sans MS" panose="030F0702030302020204" pitchFamily="66" charset="0"/>
              </a:rPr>
              <a:t>A realidade é que nada mudou</a:t>
            </a:r>
            <a:br>
              <a:rPr lang="pt-BR" sz="1400" b="1" dirty="0">
                <a:latin typeface="Comic Sans MS" panose="030F0702030302020204" pitchFamily="66" charset="0"/>
              </a:rPr>
            </a:br>
            <a:endParaRPr lang="pt-BR" sz="1400" b="1" dirty="0">
              <a:latin typeface="Comic Sans MS" panose="030F0702030302020204" pitchFamily="66" charset="0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8788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0">
        <p14:warp dir="in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588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09120"/>
            <a:ext cx="3041650" cy="13112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8207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54202">
        <p14:ferris dir="l"/>
      </p:transition>
    </mc:Choice>
    <mc:Fallback xmlns="">
      <p:transition spd="slow" advTm="5420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659968" y="620688"/>
            <a:ext cx="3798168" cy="5770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Você não sabe</a:t>
            </a:r>
            <a:b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Quanta saudade você me deixou</a:t>
            </a:r>
            <a:b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Lindos momentos</a:t>
            </a:r>
            <a:b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Coisas que o tempo jamais apagou</a:t>
            </a:r>
            <a:b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endParaRPr lang="pt-BR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Foi tanta emoção amor</a:t>
            </a:r>
            <a:b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Tanta coisa que ficou</a:t>
            </a:r>
            <a:b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tanta paixão</a:t>
            </a:r>
            <a:b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É demais  pra um só coração.</a:t>
            </a:r>
          </a:p>
          <a:p>
            <a:endParaRPr lang="pt-BR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Sinto saudade</a:t>
            </a:r>
            <a:b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Daquele tempo que a gente sonhou</a:t>
            </a:r>
            <a:b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Mas no meu peito</a:t>
            </a:r>
            <a:b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A realidade é que nada mudou</a:t>
            </a:r>
            <a:b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endParaRPr lang="pt-BR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Quanta solidão amor</a:t>
            </a:r>
            <a:b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Quanta solidão amor</a:t>
            </a:r>
            <a:b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E a recordação</a:t>
            </a:r>
            <a:b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É demais para um só coração.</a:t>
            </a:r>
          </a:p>
          <a:p>
            <a:endParaRPr lang="pt-BR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São coisas que eu não sei como dizer</a:t>
            </a:r>
            <a:b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Mas eu sei que o meu silêncio você sabe compreender</a:t>
            </a:r>
            <a:b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Se você está tão longe, tão distante pra voltar</a:t>
            </a:r>
            <a:b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</a:br>
            <a:r>
              <a:rPr lang="pt-BR" sz="900" b="0" i="0" dirty="0" smtClean="0">
                <a:solidFill>
                  <a:srgbClr val="FFFF00"/>
                </a:solidFill>
                <a:effectLst/>
                <a:latin typeface="Arial"/>
              </a:rPr>
              <a:t>Saiba que eu estou tão perto sem saber como chegar.</a:t>
            </a:r>
          </a:p>
          <a:p>
            <a:pPr lvl="0"/>
            <a:endParaRPr lang="pt-BR" sz="900" dirty="0" smtClean="0">
              <a:solidFill>
                <a:srgbClr val="FFFF00"/>
              </a:solidFill>
              <a:latin typeface="Arial"/>
            </a:endParaRPr>
          </a:p>
          <a:p>
            <a:pPr lvl="0"/>
            <a:r>
              <a:rPr lang="pt-BR" sz="900" dirty="0" smtClean="0">
                <a:solidFill>
                  <a:srgbClr val="FFFF00"/>
                </a:solidFill>
                <a:latin typeface="Arial"/>
              </a:rPr>
              <a:t>Talvez </a:t>
            </a:r>
            <a:r>
              <a:rPr lang="pt-BR" sz="900" dirty="0">
                <a:solidFill>
                  <a:srgbClr val="FFFF00"/>
                </a:solidFill>
                <a:latin typeface="Arial"/>
              </a:rPr>
              <a:t>sejam lembranças nada mais</a:t>
            </a:r>
            <a:r>
              <a:rPr lang="pt-BR" sz="900" dirty="0">
                <a:solidFill>
                  <a:srgbClr val="FFFF00"/>
                </a:solidFill>
              </a:rPr>
              <a:t/>
            </a:r>
            <a:br>
              <a:rPr lang="pt-BR" sz="900" dirty="0">
                <a:solidFill>
                  <a:srgbClr val="FFFF00"/>
                </a:solidFill>
              </a:rPr>
            </a:br>
            <a:r>
              <a:rPr lang="pt-BR" sz="900" dirty="0">
                <a:solidFill>
                  <a:srgbClr val="FFFF00"/>
                </a:solidFill>
                <a:latin typeface="Arial"/>
              </a:rPr>
              <a:t>E eu nem sei dizer se os nossos sentimentos são iguais</a:t>
            </a:r>
            <a:r>
              <a:rPr lang="pt-BR" sz="900" dirty="0">
                <a:solidFill>
                  <a:srgbClr val="FFFF00"/>
                </a:solidFill>
              </a:rPr>
              <a:t/>
            </a:r>
            <a:br>
              <a:rPr lang="pt-BR" sz="900" dirty="0">
                <a:solidFill>
                  <a:srgbClr val="FFFF00"/>
                </a:solidFill>
              </a:rPr>
            </a:br>
            <a:r>
              <a:rPr lang="pt-BR" sz="900" dirty="0">
                <a:solidFill>
                  <a:srgbClr val="FFFF00"/>
                </a:solidFill>
                <a:latin typeface="Arial"/>
              </a:rPr>
              <a:t>Já tentei, já fiz de tudo e não consigo te esquecer</a:t>
            </a:r>
            <a:r>
              <a:rPr lang="pt-BR" sz="900" dirty="0">
                <a:solidFill>
                  <a:srgbClr val="FFFF00"/>
                </a:solidFill>
              </a:rPr>
              <a:t/>
            </a:r>
            <a:br>
              <a:rPr lang="pt-BR" sz="900" dirty="0">
                <a:solidFill>
                  <a:srgbClr val="FFFF00"/>
                </a:solidFill>
              </a:rPr>
            </a:br>
            <a:r>
              <a:rPr lang="pt-BR" sz="900" dirty="0" smtClean="0">
                <a:solidFill>
                  <a:srgbClr val="FFFF00"/>
                </a:solidFill>
                <a:latin typeface="Arial"/>
              </a:rPr>
              <a:t>As </a:t>
            </a:r>
            <a:r>
              <a:rPr lang="pt-BR" sz="900" dirty="0">
                <a:solidFill>
                  <a:srgbClr val="FFFF00"/>
                </a:solidFill>
                <a:latin typeface="Arial"/>
              </a:rPr>
              <a:t>vezes penso que os meus sonhos não existem sem você.</a:t>
            </a:r>
            <a:endParaRPr lang="es-ES_tradnl" sz="900" dirty="0">
              <a:solidFill>
                <a:srgbClr val="FFFF00"/>
              </a:solidFill>
            </a:endParaRPr>
          </a:p>
          <a:p>
            <a:pPr lvl="0"/>
            <a:endParaRPr lang="pt-BR" sz="900" dirty="0" smtClean="0">
              <a:solidFill>
                <a:srgbClr val="FFFF00"/>
              </a:solidFill>
              <a:latin typeface="Arial"/>
            </a:endParaRPr>
          </a:p>
          <a:p>
            <a:pPr lvl="0"/>
            <a:r>
              <a:rPr lang="pt-BR" sz="900" dirty="0" smtClean="0">
                <a:solidFill>
                  <a:srgbClr val="FFFF00"/>
                </a:solidFill>
                <a:latin typeface="Arial"/>
              </a:rPr>
              <a:t>Sinto </a:t>
            </a:r>
            <a:r>
              <a:rPr lang="pt-BR" sz="900" dirty="0">
                <a:solidFill>
                  <a:srgbClr val="FFFF00"/>
                </a:solidFill>
                <a:latin typeface="Arial"/>
              </a:rPr>
              <a:t>saudade</a:t>
            </a:r>
            <a:r>
              <a:rPr lang="pt-BR" sz="900" dirty="0">
                <a:solidFill>
                  <a:srgbClr val="FFFF00"/>
                </a:solidFill>
              </a:rPr>
              <a:t/>
            </a:r>
            <a:br>
              <a:rPr lang="pt-BR" sz="900" dirty="0">
                <a:solidFill>
                  <a:srgbClr val="FFFF00"/>
                </a:solidFill>
              </a:rPr>
            </a:br>
            <a:r>
              <a:rPr lang="pt-BR" sz="900" dirty="0">
                <a:solidFill>
                  <a:srgbClr val="FFFF00"/>
                </a:solidFill>
                <a:latin typeface="Arial"/>
              </a:rPr>
              <a:t>Daquele tempo que a gente sonhou</a:t>
            </a:r>
            <a:r>
              <a:rPr lang="pt-BR" sz="900" dirty="0">
                <a:solidFill>
                  <a:srgbClr val="FFFF00"/>
                </a:solidFill>
              </a:rPr>
              <a:t/>
            </a:r>
            <a:br>
              <a:rPr lang="pt-BR" sz="900" dirty="0">
                <a:solidFill>
                  <a:srgbClr val="FFFF00"/>
                </a:solidFill>
              </a:rPr>
            </a:br>
            <a:r>
              <a:rPr lang="pt-BR" sz="900" dirty="0">
                <a:solidFill>
                  <a:srgbClr val="FFFF00"/>
                </a:solidFill>
                <a:latin typeface="Arial"/>
              </a:rPr>
              <a:t>Mas no meu peito</a:t>
            </a:r>
            <a:r>
              <a:rPr lang="pt-BR" sz="900" dirty="0">
                <a:solidFill>
                  <a:srgbClr val="FFFF00"/>
                </a:solidFill>
              </a:rPr>
              <a:t/>
            </a:r>
            <a:br>
              <a:rPr lang="pt-BR" sz="900" dirty="0">
                <a:solidFill>
                  <a:srgbClr val="FFFF00"/>
                </a:solidFill>
              </a:rPr>
            </a:br>
            <a:r>
              <a:rPr lang="pt-BR" sz="900" dirty="0">
                <a:solidFill>
                  <a:srgbClr val="FFFF00"/>
                </a:solidFill>
                <a:latin typeface="Arial"/>
              </a:rPr>
              <a:t>A realidade é que nada mudou</a:t>
            </a:r>
            <a:r>
              <a:rPr lang="pt-BR" sz="900" dirty="0">
                <a:solidFill>
                  <a:srgbClr val="FFFF00"/>
                </a:solidFill>
              </a:rPr>
              <a:t/>
            </a:r>
            <a:br>
              <a:rPr lang="pt-BR" sz="900" dirty="0">
                <a:solidFill>
                  <a:srgbClr val="FFFF00"/>
                </a:solidFill>
              </a:rPr>
            </a:br>
            <a:endParaRPr lang="pt-BR" sz="900" dirty="0" smtClean="0">
              <a:solidFill>
                <a:srgbClr val="FFFF00"/>
              </a:solidFill>
            </a:endParaRPr>
          </a:p>
          <a:p>
            <a:pPr lvl="0"/>
            <a:r>
              <a:rPr lang="pt-BR" sz="900" dirty="0" smtClean="0">
                <a:solidFill>
                  <a:srgbClr val="FFFF00"/>
                </a:solidFill>
                <a:latin typeface="Arial"/>
              </a:rPr>
              <a:t>Quanta </a:t>
            </a:r>
            <a:r>
              <a:rPr lang="pt-BR" sz="900" dirty="0">
                <a:solidFill>
                  <a:srgbClr val="FFFF00"/>
                </a:solidFill>
                <a:latin typeface="Arial"/>
              </a:rPr>
              <a:t>solidão amor</a:t>
            </a:r>
            <a:r>
              <a:rPr lang="pt-BR" sz="900" dirty="0">
                <a:solidFill>
                  <a:srgbClr val="FFFF00"/>
                </a:solidFill>
              </a:rPr>
              <a:t/>
            </a:r>
            <a:br>
              <a:rPr lang="pt-BR" sz="900" dirty="0">
                <a:solidFill>
                  <a:srgbClr val="FFFF00"/>
                </a:solidFill>
              </a:rPr>
            </a:br>
            <a:r>
              <a:rPr lang="pt-BR" sz="900" dirty="0">
                <a:solidFill>
                  <a:srgbClr val="FFFF00"/>
                </a:solidFill>
                <a:latin typeface="Arial"/>
              </a:rPr>
              <a:t>Quanta solidão amor</a:t>
            </a:r>
            <a:r>
              <a:rPr lang="pt-BR" sz="900" dirty="0">
                <a:solidFill>
                  <a:srgbClr val="FFFF00"/>
                </a:solidFill>
              </a:rPr>
              <a:t/>
            </a:r>
            <a:br>
              <a:rPr lang="pt-BR" sz="900" dirty="0">
                <a:solidFill>
                  <a:srgbClr val="FFFF00"/>
                </a:solidFill>
              </a:rPr>
            </a:br>
            <a:r>
              <a:rPr lang="pt-BR" sz="900" dirty="0">
                <a:solidFill>
                  <a:srgbClr val="FFFF00"/>
                </a:solidFill>
                <a:latin typeface="Arial"/>
              </a:rPr>
              <a:t>E a recordação</a:t>
            </a:r>
            <a:r>
              <a:rPr lang="pt-BR" sz="900" dirty="0">
                <a:solidFill>
                  <a:srgbClr val="FFFF00"/>
                </a:solidFill>
              </a:rPr>
              <a:t/>
            </a:r>
            <a:br>
              <a:rPr lang="pt-BR" sz="900" dirty="0">
                <a:solidFill>
                  <a:srgbClr val="FFFF00"/>
                </a:solidFill>
              </a:rPr>
            </a:br>
            <a:r>
              <a:rPr lang="pt-BR" sz="900" dirty="0">
                <a:solidFill>
                  <a:srgbClr val="FFFF00"/>
                </a:solidFill>
                <a:latin typeface="Arial"/>
              </a:rPr>
              <a:t>É demais para um só coração.</a:t>
            </a:r>
            <a:endParaRPr lang="es-ES_tradnl" sz="900" dirty="0">
              <a:solidFill>
                <a:srgbClr val="FFFF00"/>
              </a:solidFill>
            </a:endParaRPr>
          </a:p>
          <a:p>
            <a:endParaRPr lang="pt-BR" sz="900" b="0" i="0" dirty="0" smtClean="0">
              <a:solidFill>
                <a:srgbClr val="FFFF00"/>
              </a:solidFill>
              <a:effectLst/>
              <a:latin typeface="Arial"/>
            </a:endParaRPr>
          </a:p>
          <a:p>
            <a:pPr lvl="0"/>
            <a:r>
              <a:rPr lang="pt-BR" sz="900" dirty="0" smtClean="0">
                <a:solidFill>
                  <a:srgbClr val="FFFF00"/>
                </a:solidFill>
                <a:latin typeface="Arial"/>
              </a:rPr>
              <a:t>.</a:t>
            </a:r>
            <a:endParaRPr lang="pt-BR" sz="900" b="0" i="0" dirty="0">
              <a:solidFill>
                <a:srgbClr val="FFFF00"/>
              </a:solidFill>
              <a:effectLst/>
              <a:latin typeface="Arial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55576" y="2852936"/>
            <a:ext cx="190439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b="1" dirty="0">
                <a:solidFill>
                  <a:srgbClr val="FFFF00"/>
                </a:solidFill>
                <a:latin typeface="Arial"/>
              </a:rPr>
              <a:t>Tanta Solidão</a:t>
            </a:r>
          </a:p>
          <a:p>
            <a:pPr lvl="0"/>
            <a:r>
              <a:rPr lang="pt-BR" sz="1600" b="1" dirty="0">
                <a:solidFill>
                  <a:srgbClr val="FFFF00"/>
                </a:solidFill>
                <a:latin typeface="Arial"/>
                <a:hlinkClick r:id="rId3"/>
              </a:rPr>
              <a:t>Roberto Carlos</a:t>
            </a:r>
            <a:endParaRPr lang="pt-BR" sz="1600" b="1" dirty="0">
              <a:solidFill>
                <a:srgbClr val="FFFF00"/>
              </a:solidFill>
              <a:latin typeface="Arial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932040" y="2852936"/>
            <a:ext cx="4572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_tradnl" sz="1600" b="1" dirty="0" err="1">
                <a:solidFill>
                  <a:srgbClr val="FFC000"/>
                </a:solidFill>
              </a:rPr>
              <a:t>Formatação</a:t>
            </a:r>
            <a:endParaRPr lang="es-ES_tradnl" sz="1600" b="1" dirty="0">
              <a:solidFill>
                <a:srgbClr val="FFC000"/>
              </a:solidFill>
            </a:endParaRPr>
          </a:p>
          <a:p>
            <a:pPr lvl="0" algn="ctr"/>
            <a:r>
              <a:rPr lang="es-ES_tradnl" b="1" dirty="0" err="1">
                <a:solidFill>
                  <a:srgbClr val="FFFF00"/>
                </a:solidFill>
              </a:rPr>
              <a:t>Nassifslides</a:t>
            </a:r>
            <a:endParaRPr lang="es-ES_tradnl" b="1" dirty="0">
              <a:solidFill>
                <a:srgbClr val="FFFF00"/>
              </a:solidFill>
            </a:endParaRPr>
          </a:p>
          <a:p>
            <a:pPr lvl="0" algn="ctr"/>
            <a:r>
              <a:rPr lang="es-ES_tradnl" sz="1600" b="1" dirty="0">
                <a:solidFill>
                  <a:srgbClr val="FFC000"/>
                </a:solidFill>
              </a:rPr>
              <a:t>01/11/2015</a:t>
            </a:r>
          </a:p>
        </p:txBody>
      </p:sp>
      <p:pic>
        <p:nvPicPr>
          <p:cNvPr id="1027" name="Picture 3" descr="C:\Users\ACNNASSIF\Pictures\Roberto-9999999Carlos--  00jp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045" y="1268760"/>
            <a:ext cx="1811923" cy="1348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CNNASSIF\Pictures\nassif  Familia - Rajar 039   0xxxx0jp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4683" y="1592936"/>
            <a:ext cx="926713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954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8105">
        <p14:shred/>
      </p:transition>
    </mc:Choice>
    <mc:Fallback xmlns="">
      <p:transition spd="slow" advTm="3381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68</Words>
  <Application>Microsoft Office PowerPoint</Application>
  <PresentationFormat>Apresentação na tela (4:3)</PresentationFormat>
  <Paragraphs>47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5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24</cp:revision>
  <dcterms:created xsi:type="dcterms:W3CDTF">2015-03-18T04:13:02Z</dcterms:created>
  <dcterms:modified xsi:type="dcterms:W3CDTF">2015-11-04T00:58:03Z</dcterms:modified>
</cp:coreProperties>
</file>