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9" r:id="rId3"/>
    <p:sldId id="260" r:id="rId4"/>
    <p:sldId id="264" r:id="rId5"/>
    <p:sldId id="262" r:id="rId6"/>
    <p:sldId id="263" r:id="rId7"/>
    <p:sldId id="258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5F8E2-D416-4BFB-A397-E8F33CCFF541}" type="datetimeFigureOut">
              <a:rPr lang="pt-BR" smtClean="0"/>
              <a:t>16/08/2013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10D5B3-16FE-4C23-91D4-E43340C0FB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9891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C8840-FC49-48DC-B029-7214D50D3BE0}" type="datetime1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215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48A73-68FA-43FC-A7CC-C68EA3471EEE}" type="datetime1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87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57CB-5F55-4715-B91E-C80FEFC290BA}" type="datetime1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054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3BA9C-9B17-4827-803A-6FC2250D29C8}" type="datetime1">
              <a:rPr lang="pt-BR" smtClean="0"/>
              <a:t>16/08/2013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6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8C4F5-3EDA-43C4-8EAA-611220FB34A5}" type="datetime1">
              <a:rPr lang="pt-BR" smtClean="0"/>
              <a:t>16/08/2013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99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D896-4457-47E6-90E3-56884BE6E07B}" type="datetime1">
              <a:rPr lang="pt-BR" smtClean="0"/>
              <a:t>16/08/2013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33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0CE7-4BAF-4A9B-BBF4-8F5142C66D95}" type="datetime1">
              <a:rPr lang="pt-BR" smtClean="0"/>
              <a:t>16/08/2013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41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FDEA2-A893-4E9D-9E94-3C02F9CF8A98}" type="datetime1">
              <a:rPr lang="pt-BR" smtClean="0"/>
              <a:t>16/08/2013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3952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1C9C1-FFAA-4EBA-96F6-EA4CF59FD47D}" type="datetime1">
              <a:rPr lang="pt-BR" smtClean="0"/>
              <a:t>16/08/2013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00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F5EF-064D-4C9D-85B1-2BA634BEC316}" type="datetime1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784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6AAE6-FD6A-4FA0-A923-C182D8EE731B}" type="datetime1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814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C39AA-2CF6-43BC-A474-2FDB51605069}" type="datetime1">
              <a:rPr lang="pt-BR" smtClean="0"/>
              <a:t>16/08/2013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smtClean="0"/>
              <a:t>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B4B4B-92DB-491F-88BD-5DA272706A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2427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332656"/>
            <a:ext cx="51480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600" i="1" dirty="0" smtClean="0">
                <a:solidFill>
                  <a:srgbClr val="FFFF00"/>
                </a:solidFill>
                <a:latin typeface="Bodoni MT Black" pitchFamily="18" charset="0"/>
              </a:rPr>
              <a:t>Io Che Amo Solo Te </a:t>
            </a:r>
          </a:p>
          <a:p>
            <a:pPr algn="ctr"/>
            <a:r>
              <a:rPr lang="it-IT" sz="3600" dirty="0" smtClean="0">
                <a:solidFill>
                  <a:srgbClr val="FFFF00"/>
                </a:solidFill>
                <a:latin typeface="Bodoni MT Black" pitchFamily="18" charset="0"/>
              </a:rPr>
              <a:t>Sergio Endrigo</a:t>
            </a:r>
            <a:endParaRPr lang="it-IT" sz="3600" dirty="0">
              <a:solidFill>
                <a:srgbClr val="FFFF00"/>
              </a:solidFill>
              <a:latin typeface="Bodoni MT Black" pitchFamily="18" charset="0"/>
            </a:endParaRPr>
          </a:p>
        </p:txBody>
      </p:sp>
      <p:pic>
        <p:nvPicPr>
          <p:cNvPr id="3" name="08. sergio endrigo - io che amo solo te.wma999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91785" y="5589239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Bookman Old Style" pitchFamily="18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Bookman Old Style" pitchFamily="18" charset="0"/>
              </a:rPr>
              <a:t>nassifslides</a:t>
            </a:r>
            <a:r>
              <a:rPr lang="pt-BR" b="1" dirty="0" smtClean="0">
                <a:solidFill>
                  <a:schemeClr val="bg1"/>
                </a:solidFill>
                <a:latin typeface="Bookman Old Style" pitchFamily="18" charset="0"/>
              </a:rPr>
              <a:t>  15/08/2013</a:t>
            </a:r>
            <a:endParaRPr lang="pt-B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nassifslides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080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15000">
        <p14:honeycomb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63101" y="26064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C'è gente che ha avuto mille cose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Tutto il bene, tutto il male del mondo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Io ho avuto solo te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E non ti perderò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Non ti lascerò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Per cercare nuove aventure</a:t>
            </a:r>
            <a:endParaRPr lang="it-IT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07504" y="5877272"/>
            <a:ext cx="1456699" cy="365125"/>
          </a:xfrm>
        </p:spPr>
        <p:txBody>
          <a:bodyPr/>
          <a:lstStyle/>
          <a:p>
            <a:r>
              <a:rPr lang="pt-BR" b="1" dirty="0" err="1" smtClean="0">
                <a:solidFill>
                  <a:schemeClr val="bg1"/>
                </a:solidFill>
              </a:rPr>
              <a:t>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03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8000">
        <p14:gallery dir="l"/>
      </p:transition>
    </mc:Choice>
    <mc:Fallback xmlns=""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17477" y="5157192"/>
            <a:ext cx="37261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 smtClean="0">
                <a:solidFill>
                  <a:schemeClr val="bg1"/>
                </a:solidFill>
                <a:latin typeface="Comic Sans MS" pitchFamily="66" charset="0"/>
              </a:rPr>
              <a:t>C'è gente che ama mille cose</a:t>
            </a:r>
          </a:p>
          <a:p>
            <a:pPr algn="ctr"/>
            <a:r>
              <a:rPr lang="it-IT" sz="1400" b="1" dirty="0" smtClean="0">
                <a:solidFill>
                  <a:schemeClr val="bg1"/>
                </a:solidFill>
                <a:latin typeface="Comic Sans MS" pitchFamily="66" charset="0"/>
              </a:rPr>
              <a:t>E si perde per le strade del mondo</a:t>
            </a:r>
          </a:p>
          <a:p>
            <a:pPr algn="ctr"/>
            <a:r>
              <a:rPr lang="it-IT" sz="1400" b="1" dirty="0" smtClean="0">
                <a:solidFill>
                  <a:schemeClr val="bg1"/>
                </a:solidFill>
                <a:latin typeface="Comic Sans MS" pitchFamily="66" charset="0"/>
              </a:rPr>
              <a:t>Io che amo solo te</a:t>
            </a:r>
          </a:p>
          <a:p>
            <a:pPr algn="ctr"/>
            <a:r>
              <a:rPr lang="it-IT" sz="1400" b="1" dirty="0" smtClean="0">
                <a:solidFill>
                  <a:schemeClr val="bg1"/>
                </a:solidFill>
                <a:latin typeface="Comic Sans MS" pitchFamily="66" charset="0"/>
              </a:rPr>
              <a:t>Io mi fermerò</a:t>
            </a:r>
          </a:p>
          <a:p>
            <a:pPr algn="ctr"/>
            <a:r>
              <a:rPr lang="it-IT" sz="1400" b="1" dirty="0" smtClean="0">
                <a:solidFill>
                  <a:schemeClr val="bg1"/>
                </a:solidFill>
                <a:latin typeface="Comic Sans MS" pitchFamily="66" charset="0"/>
              </a:rPr>
              <a:t>E ti regalerò</a:t>
            </a:r>
          </a:p>
          <a:p>
            <a:pPr algn="ctr"/>
            <a:r>
              <a:rPr lang="it-IT" sz="1400" b="1" dirty="0" smtClean="0">
                <a:solidFill>
                  <a:schemeClr val="bg1"/>
                </a:solidFill>
                <a:latin typeface="Comic Sans MS" pitchFamily="66" charset="0"/>
              </a:rPr>
              <a:t>Quel che resta della mia gioventú</a:t>
            </a:r>
            <a:endParaRPr lang="it-IT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83568" y="6021288"/>
            <a:ext cx="1519808" cy="365125"/>
          </a:xfrm>
        </p:spPr>
        <p:txBody>
          <a:bodyPr/>
          <a:lstStyle/>
          <a:p>
            <a:r>
              <a:rPr lang="pt-BR" b="1" dirty="0" err="1" smtClean="0">
                <a:solidFill>
                  <a:schemeClr val="bg1"/>
                </a:solidFill>
              </a:rPr>
              <a:t>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51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8472">
        <p14:prism/>
      </p:transition>
    </mc:Choice>
    <mc:Fallback xmlns="">
      <p:transition spd="slow" advTm="48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251520" y="6237312"/>
            <a:ext cx="1447800" cy="365125"/>
          </a:xfrm>
        </p:spPr>
        <p:txBody>
          <a:bodyPr/>
          <a:lstStyle/>
          <a:p>
            <a:r>
              <a:rPr lang="pt-BR" b="1" dirty="0" err="1" smtClean="0">
                <a:solidFill>
                  <a:schemeClr val="bg1"/>
                </a:solidFill>
              </a:rPr>
              <a:t>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29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44208" y="5445224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Io ho avuto solo te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E non ti perderò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Non ti lascierò </a:t>
            </a:r>
          </a:p>
          <a:p>
            <a:pPr algn="ctr"/>
            <a:r>
              <a:rPr lang="it-IT" sz="1400" b="1" dirty="0" smtClean="0">
                <a:solidFill>
                  <a:srgbClr val="002060"/>
                </a:solidFill>
                <a:latin typeface="Comic Sans MS" pitchFamily="66" charset="0"/>
              </a:rPr>
              <a:t>per cercare nuove illusioni</a:t>
            </a:r>
            <a:endParaRPr lang="it-IT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79512" y="6216768"/>
            <a:ext cx="1447800" cy="365125"/>
          </a:xfrm>
        </p:spPr>
        <p:txBody>
          <a:bodyPr/>
          <a:lstStyle/>
          <a:p>
            <a:r>
              <a:rPr lang="pt-BR" b="1" dirty="0" err="1" smtClean="0">
                <a:solidFill>
                  <a:srgbClr val="002060"/>
                </a:solidFill>
              </a:rPr>
              <a:t>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96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88024" y="5085184"/>
            <a:ext cx="35372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FFFF00"/>
                </a:solidFill>
                <a:latin typeface="Comic Sans MS" pitchFamily="66" charset="0"/>
              </a:rPr>
              <a:t>C'e gente che ama mille cose</a:t>
            </a:r>
          </a:p>
          <a:p>
            <a:pPr algn="ctr"/>
            <a:r>
              <a:rPr lang="it-IT" sz="1400" b="1" dirty="0" smtClean="0">
                <a:solidFill>
                  <a:srgbClr val="FFFF00"/>
                </a:solidFill>
                <a:latin typeface="Comic Sans MS" pitchFamily="66" charset="0"/>
              </a:rPr>
              <a:t>E si perde per le strade del mondo</a:t>
            </a:r>
          </a:p>
          <a:p>
            <a:pPr algn="ctr"/>
            <a:r>
              <a:rPr lang="it-IT" sz="1400" b="1" dirty="0" smtClean="0">
                <a:solidFill>
                  <a:srgbClr val="FFFF00"/>
                </a:solidFill>
                <a:latin typeface="Comic Sans MS" pitchFamily="66" charset="0"/>
              </a:rPr>
              <a:t>Io che amo solo te</a:t>
            </a:r>
          </a:p>
          <a:p>
            <a:pPr algn="ctr"/>
            <a:r>
              <a:rPr lang="it-IT" sz="1400" b="1" dirty="0" smtClean="0">
                <a:solidFill>
                  <a:srgbClr val="FFFF00"/>
                </a:solidFill>
                <a:latin typeface="Comic Sans MS" pitchFamily="66" charset="0"/>
              </a:rPr>
              <a:t>Io mi fermerò </a:t>
            </a:r>
          </a:p>
          <a:p>
            <a:pPr algn="ctr"/>
            <a:r>
              <a:rPr lang="it-IT" sz="1400" b="1" dirty="0" smtClean="0">
                <a:solidFill>
                  <a:srgbClr val="FFFF00"/>
                </a:solidFill>
                <a:latin typeface="Comic Sans MS" pitchFamily="66" charset="0"/>
              </a:rPr>
              <a:t>E ti regalerò</a:t>
            </a:r>
          </a:p>
          <a:p>
            <a:pPr algn="ctr"/>
            <a:r>
              <a:rPr lang="it-IT" sz="1400" b="1" dirty="0" smtClean="0">
                <a:solidFill>
                  <a:srgbClr val="FFFF00"/>
                </a:solidFill>
                <a:latin typeface="Comic Sans MS" pitchFamily="66" charset="0"/>
              </a:rPr>
              <a:t>Quel che resta della mia gioventù</a:t>
            </a:r>
            <a:endParaRPr lang="it-IT" sz="1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23528" y="6381328"/>
            <a:ext cx="1519808" cy="365125"/>
          </a:xfrm>
        </p:spPr>
        <p:txBody>
          <a:bodyPr/>
          <a:lstStyle/>
          <a:p>
            <a:r>
              <a:rPr lang="pt-BR" b="1" dirty="0" err="1" smtClean="0"/>
              <a:t>nassifslides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93653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63866">
        <p14:switch dir="r"/>
      </p:transition>
    </mc:Choice>
    <mc:Fallback xmlns="">
      <p:transition spd="slow" advTm="638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789" y="620688"/>
            <a:ext cx="33123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dirty="0" smtClean="0"/>
              <a:t>Io Che Amo Solo Te </a:t>
            </a:r>
          </a:p>
          <a:p>
            <a:pPr algn="ctr"/>
            <a:r>
              <a:rPr lang="it-IT" sz="1200" dirty="0" smtClean="0"/>
              <a:t>Sergio Endrigo</a:t>
            </a:r>
            <a:endParaRPr lang="it-IT" sz="1200" dirty="0" smtClean="0">
              <a:solidFill>
                <a:srgbClr val="FFFF00"/>
              </a:solidFill>
            </a:endParaRPr>
          </a:p>
          <a:p>
            <a:pPr algn="ctr"/>
            <a:endParaRPr lang="it-IT" sz="1200" dirty="0" smtClean="0">
              <a:solidFill>
                <a:srgbClr val="FFFF00"/>
              </a:solidFill>
            </a:endParaRP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C'è gente che ha avuto mille cose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Tutto il bene, tutto il male del mondo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Io ho avuto solo te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E non ti perderò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Non ti lascerò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Per cercare nuove aventure</a:t>
            </a:r>
          </a:p>
          <a:p>
            <a:pPr algn="ctr"/>
            <a:endParaRPr lang="it-IT" sz="1200" dirty="0" smtClean="0">
              <a:solidFill>
                <a:srgbClr val="FFFF00"/>
              </a:solidFill>
            </a:endParaRP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C'è gente che ama mille cose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E si perde per le strade del mondo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Io che amo solo te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Io mi fermerò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E ti regalerò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Quel che resta della mia gioventú</a:t>
            </a:r>
          </a:p>
          <a:p>
            <a:pPr algn="ctr"/>
            <a:endParaRPr lang="it-IT" sz="1200" dirty="0" smtClean="0">
              <a:solidFill>
                <a:srgbClr val="FFFF00"/>
              </a:solidFill>
            </a:endParaRP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Io ho avuto solo te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E non ti perderò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Non ti lascierò 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per cercare nuove illusioni</a:t>
            </a:r>
          </a:p>
          <a:p>
            <a:pPr algn="ctr"/>
            <a:endParaRPr lang="it-IT" sz="1200" dirty="0" smtClean="0">
              <a:solidFill>
                <a:srgbClr val="FFFF00"/>
              </a:solidFill>
            </a:endParaRP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C'e gente che ama mille cose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E si perde per le strade del mondo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Io che amo solo te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Io mi fermerò 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E ti regalerò</a:t>
            </a:r>
          </a:p>
          <a:p>
            <a:pPr algn="ctr"/>
            <a:r>
              <a:rPr lang="it-IT" sz="1200" dirty="0" smtClean="0">
                <a:solidFill>
                  <a:srgbClr val="FFFF00"/>
                </a:solidFill>
              </a:rPr>
              <a:t>Quel che resta della mia gioventù</a:t>
            </a:r>
            <a:endParaRPr lang="it-IT" dirty="0" smtClean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75656" y="342900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rgbClr val="FFFF00"/>
                </a:solidFill>
                <a:latin typeface="Copperplate Gothic Bold" pitchFamily="34" charset="0"/>
              </a:rPr>
              <a:t>Io</a:t>
            </a:r>
            <a:r>
              <a:rPr lang="pt-BR" dirty="0" smtClean="0">
                <a:solidFill>
                  <a:srgbClr val="FFFF00"/>
                </a:solidFill>
                <a:latin typeface="Copperplate Gothic Bold" pitchFamily="34" charset="0"/>
              </a:rPr>
              <a:t> Che Amo Solo Te</a:t>
            </a:r>
            <a:endParaRPr lang="pt-BR" dirty="0">
              <a:solidFill>
                <a:srgbClr val="FFFF00"/>
              </a:solidFill>
              <a:latin typeface="Copperplate Gothic Bold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462851" y="4149080"/>
            <a:ext cx="19351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it-IT" dirty="0">
                <a:solidFill>
                  <a:srgbClr val="FFFF00"/>
                </a:solidFill>
                <a:latin typeface="Bodoni MT Black" pitchFamily="18" charset="0"/>
              </a:rPr>
              <a:t>Sergio Endrigo</a:t>
            </a:r>
          </a:p>
        </p:txBody>
      </p:sp>
      <p:sp>
        <p:nvSpPr>
          <p:cNvPr id="5" name="Retângulo 4"/>
          <p:cNvSpPr/>
          <p:nvPr/>
        </p:nvSpPr>
        <p:spPr>
          <a:xfrm>
            <a:off x="5940152" y="3490555"/>
            <a:ext cx="20699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b="1" dirty="0">
                <a:solidFill>
                  <a:srgbClr val="FFFF00"/>
                </a:solidFill>
                <a:latin typeface="Bookman Old Style" pitchFamily="18" charset="0"/>
              </a:rPr>
              <a:t>Formatação: </a:t>
            </a:r>
            <a:endParaRPr lang="pt-BR" sz="1400" b="1" dirty="0" smtClean="0">
              <a:solidFill>
                <a:srgbClr val="FFFF00"/>
              </a:solidFill>
              <a:latin typeface="Bookman Old Style" pitchFamily="18" charset="0"/>
            </a:endParaRPr>
          </a:p>
          <a:p>
            <a:pPr lvl="0" algn="ctr"/>
            <a:r>
              <a:rPr lang="pt-BR" sz="2400" b="1" dirty="0" err="1" smtClean="0">
                <a:solidFill>
                  <a:srgbClr val="FFFF00"/>
                </a:solidFill>
                <a:latin typeface="Bookman Old Style" pitchFamily="18" charset="0"/>
              </a:rPr>
              <a:t>nassifslides</a:t>
            </a:r>
            <a:r>
              <a:rPr lang="pt-BR" sz="1400" b="1" dirty="0" smtClean="0">
                <a:solidFill>
                  <a:srgbClr val="FFFF00"/>
                </a:solidFill>
                <a:latin typeface="Bookman Old Style" pitchFamily="18" charset="0"/>
              </a:rPr>
              <a:t>  </a:t>
            </a:r>
          </a:p>
          <a:p>
            <a:pPr lvl="0" algn="ctr"/>
            <a:r>
              <a:rPr lang="pt-BR" sz="1400" b="1" dirty="0" smtClean="0">
                <a:solidFill>
                  <a:srgbClr val="FFFF00"/>
                </a:solidFill>
                <a:latin typeface="Bookman Old Style" pitchFamily="18" charset="0"/>
              </a:rPr>
              <a:t>15/08/2013</a:t>
            </a:r>
          </a:p>
          <a:p>
            <a:pPr lvl="0" algn="ctr"/>
            <a:r>
              <a:rPr lang="pt-BR" sz="1400" b="1" dirty="0" smtClean="0">
                <a:solidFill>
                  <a:srgbClr val="FFFF00"/>
                </a:solidFill>
                <a:latin typeface="Bookman Old Style" pitchFamily="18" charset="0"/>
              </a:rPr>
              <a:t>Imagens: Internet</a:t>
            </a:r>
            <a:endParaRPr lang="pt-BR" sz="14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ACNNASSIF\Downloads\sergio endrigoimage999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710" y="4518412"/>
            <a:ext cx="1099425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NNASSIF\Pictures\nassif  Familia - Rajar 039   0xxxx0jp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111" y="4598551"/>
            <a:ext cx="794325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b="1" dirty="0" err="1" smtClean="0">
                <a:solidFill>
                  <a:schemeClr val="bg1"/>
                </a:solidFill>
              </a:rPr>
              <a:t>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80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6970">
        <p14:shred/>
      </p:transition>
    </mc:Choice>
    <mc:Fallback xmlns="">
      <p:transition spd="slow" advTm="2169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259</Words>
  <Application>Microsoft Office PowerPoint</Application>
  <PresentationFormat>Apresentação na tela (4:3)</PresentationFormat>
  <Paragraphs>66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11</cp:revision>
  <dcterms:created xsi:type="dcterms:W3CDTF">2013-08-15T05:03:27Z</dcterms:created>
  <dcterms:modified xsi:type="dcterms:W3CDTF">2013-08-16T21:26:43Z</dcterms:modified>
</cp:coreProperties>
</file>