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3" r:id="rId6"/>
    <p:sldId id="262" r:id="rId7"/>
    <p:sldId id="264" r:id="rId8"/>
    <p:sldId id="265" r:id="rId9"/>
    <p:sldId id="260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D5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1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338F8-7DF4-433B-94AE-D53F078B0B5C}" type="datetimeFigureOut">
              <a:rPr lang="pt-BR" smtClean="0"/>
              <a:t>16/08/2013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FA1FE-A38F-4C23-92E0-7F562AC4DE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89554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338F8-7DF4-433B-94AE-D53F078B0B5C}" type="datetimeFigureOut">
              <a:rPr lang="pt-BR" smtClean="0"/>
              <a:t>16/08/2013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FA1FE-A38F-4C23-92E0-7F562AC4DE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8848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338F8-7DF4-433B-94AE-D53F078B0B5C}" type="datetimeFigureOut">
              <a:rPr lang="pt-BR" smtClean="0"/>
              <a:t>16/08/2013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FA1FE-A38F-4C23-92E0-7F562AC4DE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8675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338F8-7DF4-433B-94AE-D53F078B0B5C}" type="datetimeFigureOut">
              <a:rPr lang="pt-BR" smtClean="0"/>
              <a:t>16/08/2013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FA1FE-A38F-4C23-92E0-7F562AC4DE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3626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338F8-7DF4-433B-94AE-D53F078B0B5C}" type="datetimeFigureOut">
              <a:rPr lang="pt-BR" smtClean="0"/>
              <a:t>16/08/2013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FA1FE-A38F-4C23-92E0-7F562AC4DE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6150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338F8-7DF4-433B-94AE-D53F078B0B5C}" type="datetimeFigureOut">
              <a:rPr lang="pt-BR" smtClean="0"/>
              <a:t>16/08/2013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FA1FE-A38F-4C23-92E0-7F562AC4DE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19722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338F8-7DF4-433B-94AE-D53F078B0B5C}" type="datetimeFigureOut">
              <a:rPr lang="pt-BR" smtClean="0"/>
              <a:t>16/08/2013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FA1FE-A38F-4C23-92E0-7F562AC4DE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7158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338F8-7DF4-433B-94AE-D53F078B0B5C}" type="datetimeFigureOut">
              <a:rPr lang="pt-BR" smtClean="0"/>
              <a:t>16/08/2013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FA1FE-A38F-4C23-92E0-7F562AC4DE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3682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338F8-7DF4-433B-94AE-D53F078B0B5C}" type="datetimeFigureOut">
              <a:rPr lang="pt-BR" smtClean="0"/>
              <a:t>16/08/2013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FA1FE-A38F-4C23-92E0-7F562AC4DE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9456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338F8-7DF4-433B-94AE-D53F078B0B5C}" type="datetimeFigureOut">
              <a:rPr lang="pt-BR" smtClean="0"/>
              <a:t>16/08/2013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FA1FE-A38F-4C23-92E0-7F562AC4DE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002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338F8-7DF4-433B-94AE-D53F078B0B5C}" type="datetimeFigureOut">
              <a:rPr lang="pt-BR" smtClean="0"/>
              <a:t>16/08/2013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FA1FE-A38F-4C23-92E0-7F562AC4DE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7760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338F8-7DF4-433B-94AE-D53F078B0B5C}" type="datetimeFigureOut">
              <a:rPr lang="pt-BR" smtClean="0"/>
              <a:t>16/08/2013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CFA1FE-A38F-4C23-92E0-7F562AC4DE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1469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405912" y="3100383"/>
            <a:ext cx="2332177" cy="129266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RONDA</a:t>
            </a:r>
          </a:p>
          <a:p>
            <a:pPr algn="ctr"/>
            <a:r>
              <a:rPr lang="pt-B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Jamelão</a:t>
            </a:r>
            <a:endParaRPr lang="pt-BR" sz="2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707904" y="4393045"/>
            <a:ext cx="15981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</a:rPr>
              <a:t>Paulo </a:t>
            </a:r>
            <a:r>
              <a:rPr lang="pt-BR" dirty="0">
                <a:solidFill>
                  <a:schemeClr val="bg1"/>
                </a:solidFill>
              </a:rPr>
              <a:t>Vanzolini</a:t>
            </a:r>
          </a:p>
        </p:txBody>
      </p:sp>
      <p:pic>
        <p:nvPicPr>
          <p:cNvPr id="1026" name="Picture 2" descr="C:\Users\ACNNASSIF\Downloads\Jamelãoimage909999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700" y="585783"/>
            <a:ext cx="251460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3465004" y="4869160"/>
            <a:ext cx="22139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1400" dirty="0">
                <a:solidFill>
                  <a:prstClr val="white"/>
                </a:solidFill>
              </a:rPr>
              <a:t>Formatação</a:t>
            </a:r>
          </a:p>
          <a:p>
            <a:pPr lvl="0" algn="ctr"/>
            <a:r>
              <a:rPr lang="pt-BR" b="1" dirty="0" err="1">
                <a:solidFill>
                  <a:srgbClr val="FFFF00"/>
                </a:solidFill>
              </a:rPr>
              <a:t>Acnnassifslides</a:t>
            </a:r>
            <a:endParaRPr lang="pt-BR" b="1" dirty="0">
              <a:solidFill>
                <a:srgbClr val="FFFF00"/>
              </a:solidFill>
            </a:endParaRPr>
          </a:p>
        </p:txBody>
      </p:sp>
      <p:pic>
        <p:nvPicPr>
          <p:cNvPr id="3" name="01-Nelson Gonçalves - Ronda.wma9999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503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1000">
        <p14:shred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25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950" decel="5000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950" decel="5000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</p:bldLst>
  </p:timing>
  <p:extLst mod="1">
    <p:ext uri="{E180D4A7-C9FB-4DFB-919C-405C955672EB}">
      <p14:showEvtLst xmlns:p14="http://schemas.microsoft.com/office/powerpoint/2010/main">
        <p14:playEvt time="0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3000" b="-6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190" y="4797152"/>
            <a:ext cx="343812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b="1" dirty="0" smtClean="0">
                <a:solidFill>
                  <a:srgbClr val="002060"/>
                </a:solidFill>
                <a:latin typeface="Comic Sans MS" pitchFamily="66" charset="0"/>
              </a:rPr>
              <a:t>De noite eu rondo a cidade</a:t>
            </a:r>
          </a:p>
          <a:p>
            <a:pPr algn="ctr"/>
            <a:r>
              <a:rPr lang="pt-BR" sz="1400" b="1" dirty="0" smtClean="0">
                <a:solidFill>
                  <a:srgbClr val="002060"/>
                </a:solidFill>
                <a:latin typeface="Comic Sans MS" pitchFamily="66" charset="0"/>
              </a:rPr>
              <a:t>A te procurar sem encontrar</a:t>
            </a:r>
          </a:p>
          <a:p>
            <a:pPr algn="ctr"/>
            <a:r>
              <a:rPr lang="pt-BR" sz="1400" b="1" dirty="0" smtClean="0">
                <a:solidFill>
                  <a:srgbClr val="002060"/>
                </a:solidFill>
                <a:latin typeface="Comic Sans MS" pitchFamily="66" charset="0"/>
              </a:rPr>
              <a:t>No meio de olhares espio</a:t>
            </a:r>
          </a:p>
          <a:p>
            <a:pPr algn="ctr"/>
            <a:r>
              <a:rPr lang="pt-BR" sz="1400" b="1" dirty="0" smtClean="0">
                <a:solidFill>
                  <a:srgbClr val="002060"/>
                </a:solidFill>
                <a:latin typeface="Comic Sans MS" pitchFamily="66" charset="0"/>
              </a:rPr>
              <a:t>Em todos os bares você não está</a:t>
            </a:r>
          </a:p>
          <a:p>
            <a:pPr algn="ctr"/>
            <a:r>
              <a:rPr lang="pt-BR" sz="1400" b="1" dirty="0" smtClean="0">
                <a:solidFill>
                  <a:srgbClr val="002060"/>
                </a:solidFill>
                <a:latin typeface="Comic Sans MS" pitchFamily="66" charset="0"/>
              </a:rPr>
              <a:t>Volto pra casa abatido</a:t>
            </a:r>
          </a:p>
          <a:p>
            <a:pPr algn="ctr"/>
            <a:r>
              <a:rPr lang="pt-BR" sz="1400" b="1" dirty="0" smtClean="0">
                <a:solidFill>
                  <a:srgbClr val="002060"/>
                </a:solidFill>
                <a:latin typeface="Comic Sans MS" pitchFamily="66" charset="0"/>
              </a:rPr>
              <a:t>Desencantado da vida</a:t>
            </a:r>
          </a:p>
          <a:p>
            <a:pPr algn="ctr"/>
            <a:r>
              <a:rPr lang="pt-BR" sz="1400" b="1" dirty="0" smtClean="0">
                <a:solidFill>
                  <a:srgbClr val="002060"/>
                </a:solidFill>
                <a:latin typeface="Comic Sans MS" pitchFamily="66" charset="0"/>
              </a:rPr>
              <a:t>O sonho alegria me dá</a:t>
            </a:r>
          </a:p>
          <a:p>
            <a:pPr algn="ctr"/>
            <a:r>
              <a:rPr lang="pt-BR" sz="1400" b="1" dirty="0" smtClean="0">
                <a:solidFill>
                  <a:srgbClr val="002060"/>
                </a:solidFill>
                <a:latin typeface="Comic Sans MS" pitchFamily="66" charset="0"/>
              </a:rPr>
              <a:t>Nele você está</a:t>
            </a:r>
            <a:endParaRPr lang="pt-BR" sz="1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5316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9446">
        <p14:prism/>
      </p:transition>
    </mc:Choice>
    <mc:Fallback xmlns="">
      <p:transition spd="slow" advTm="3944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t="-13000" r="-8000" b="-6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504" y="5085184"/>
            <a:ext cx="273630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b="1" dirty="0" smtClean="0">
                <a:solidFill>
                  <a:schemeClr val="bg1"/>
                </a:solidFill>
                <a:latin typeface="Comic Sans MS" pitchFamily="66" charset="0"/>
              </a:rPr>
              <a:t>Ah se eu tivesse </a:t>
            </a:r>
          </a:p>
          <a:p>
            <a:pPr algn="ctr"/>
            <a:r>
              <a:rPr lang="pt-BR" sz="1400" b="1" dirty="0" smtClean="0">
                <a:solidFill>
                  <a:schemeClr val="bg1"/>
                </a:solidFill>
                <a:latin typeface="Comic Sans MS" pitchFamily="66" charset="0"/>
              </a:rPr>
              <a:t>Quem bem me quisesse </a:t>
            </a:r>
          </a:p>
          <a:p>
            <a:pPr algn="ctr"/>
            <a:r>
              <a:rPr lang="pt-BR" sz="1400" b="1" dirty="0" smtClean="0">
                <a:solidFill>
                  <a:schemeClr val="bg1"/>
                </a:solidFill>
                <a:latin typeface="Comic Sans MS" pitchFamily="66" charset="0"/>
              </a:rPr>
              <a:t>Esse alguém me diria </a:t>
            </a:r>
          </a:p>
          <a:p>
            <a:pPr algn="ctr"/>
            <a:r>
              <a:rPr lang="pt-BR" sz="1400" b="1" dirty="0" smtClean="0">
                <a:solidFill>
                  <a:schemeClr val="bg1"/>
                </a:solidFill>
                <a:latin typeface="Comic Sans MS" pitchFamily="66" charset="0"/>
              </a:rPr>
              <a:t>Desiste essa busca é inútil </a:t>
            </a:r>
          </a:p>
          <a:p>
            <a:pPr algn="ctr"/>
            <a:r>
              <a:rPr lang="pt-BR" sz="1400" b="1" dirty="0" smtClean="0">
                <a:solidFill>
                  <a:schemeClr val="bg1"/>
                </a:solidFill>
                <a:latin typeface="Comic Sans MS" pitchFamily="66" charset="0"/>
              </a:rPr>
              <a:t>Eu não desistia </a:t>
            </a:r>
            <a:endParaRPr 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6164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18905">
        <p14:switch dir="r"/>
      </p:transition>
    </mc:Choice>
    <mc:Fallback xmlns="">
      <p:transition spd="slow" advTm="189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853793" y="116632"/>
            <a:ext cx="329411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b="1" dirty="0" smtClean="0">
                <a:solidFill>
                  <a:schemeClr val="bg1"/>
                </a:solidFill>
                <a:latin typeface="Comic Sans MS" pitchFamily="66" charset="0"/>
              </a:rPr>
              <a:t>Porém com perfeita paciência</a:t>
            </a:r>
          </a:p>
          <a:p>
            <a:pPr algn="ctr"/>
            <a:r>
              <a:rPr lang="pt-BR" sz="1400" b="1" dirty="0" smtClean="0">
                <a:solidFill>
                  <a:schemeClr val="bg1"/>
                </a:solidFill>
                <a:latin typeface="Comic Sans MS" pitchFamily="66" charset="0"/>
              </a:rPr>
              <a:t>Sigo a te buscar</a:t>
            </a:r>
          </a:p>
          <a:p>
            <a:pPr algn="ctr"/>
            <a:r>
              <a:rPr lang="pt-BR" sz="1400" b="1" dirty="0" smtClean="0">
                <a:solidFill>
                  <a:schemeClr val="bg1"/>
                </a:solidFill>
                <a:latin typeface="Comic Sans MS" pitchFamily="66" charset="0"/>
              </a:rPr>
              <a:t>Hei de encontrar</a:t>
            </a:r>
          </a:p>
          <a:p>
            <a:pPr algn="ctr"/>
            <a:r>
              <a:rPr lang="pt-BR" sz="1400" b="1" dirty="0" smtClean="0">
                <a:solidFill>
                  <a:schemeClr val="bg1"/>
                </a:solidFill>
                <a:latin typeface="Comic Sans MS" pitchFamily="66" charset="0"/>
              </a:rPr>
              <a:t>Bebendo com outras mulheres</a:t>
            </a:r>
          </a:p>
          <a:p>
            <a:pPr algn="ctr"/>
            <a:r>
              <a:rPr lang="pt-BR" sz="1400" b="1" dirty="0" smtClean="0">
                <a:solidFill>
                  <a:schemeClr val="bg1"/>
                </a:solidFill>
                <a:latin typeface="Comic Sans MS" pitchFamily="66" charset="0"/>
              </a:rPr>
              <a:t>Rolando um dadinho</a:t>
            </a:r>
          </a:p>
          <a:p>
            <a:pPr algn="ctr"/>
            <a:r>
              <a:rPr lang="pt-BR" sz="1400" b="1" dirty="0" smtClean="0">
                <a:solidFill>
                  <a:schemeClr val="bg1"/>
                </a:solidFill>
                <a:latin typeface="Comic Sans MS" pitchFamily="66" charset="0"/>
              </a:rPr>
              <a:t>Jogando um bilhar</a:t>
            </a:r>
          </a:p>
          <a:p>
            <a:pPr algn="ctr"/>
            <a:r>
              <a:rPr lang="pt-BR" sz="1400" b="1" dirty="0" smtClean="0">
                <a:solidFill>
                  <a:schemeClr val="bg1"/>
                </a:solidFill>
                <a:latin typeface="Comic Sans MS" pitchFamily="66" charset="0"/>
              </a:rPr>
              <a:t>E nesse dia então</a:t>
            </a:r>
          </a:p>
          <a:p>
            <a:pPr algn="ctr"/>
            <a:r>
              <a:rPr lang="pt-BR" sz="1400" b="1" dirty="0" smtClean="0">
                <a:solidFill>
                  <a:schemeClr val="bg1"/>
                </a:solidFill>
                <a:latin typeface="Comic Sans MS" pitchFamily="66" charset="0"/>
              </a:rPr>
              <a:t>Vai dar na primeira edição</a:t>
            </a:r>
          </a:p>
          <a:p>
            <a:pPr algn="ctr"/>
            <a:r>
              <a:rPr lang="pt-BR" sz="1400" b="1" dirty="0" smtClean="0">
                <a:solidFill>
                  <a:schemeClr val="bg1"/>
                </a:solidFill>
                <a:latin typeface="Comic Sans MS" pitchFamily="66" charset="0"/>
              </a:rPr>
              <a:t>Cena de sangue num bar </a:t>
            </a:r>
          </a:p>
          <a:p>
            <a:pPr algn="ctr"/>
            <a:r>
              <a:rPr lang="pt-BR" sz="1400" b="1" dirty="0" smtClean="0">
                <a:solidFill>
                  <a:schemeClr val="bg1"/>
                </a:solidFill>
                <a:latin typeface="Comic Sans MS" pitchFamily="66" charset="0"/>
              </a:rPr>
              <a:t>Da Avenida São João</a:t>
            </a:r>
            <a:endParaRPr 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760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651">
        <p14:vortex dir="r"/>
      </p:transition>
    </mc:Choice>
    <mc:Fallback xmlns="">
      <p:transition spd="slow" advTm="386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7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00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9217">
        <p14:ripple/>
      </p:transition>
    </mc:Choice>
    <mc:Fallback xmlns="">
      <p:transition spd="slow" advTm="1921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5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300192" y="5373216"/>
            <a:ext cx="27180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b="1" dirty="0" smtClean="0">
                <a:solidFill>
                  <a:schemeClr val="bg1"/>
                </a:solidFill>
                <a:latin typeface="Comic Sans MS" pitchFamily="66" charset="0"/>
              </a:rPr>
              <a:t>Volto pra casa abatido</a:t>
            </a:r>
          </a:p>
          <a:p>
            <a:pPr algn="ctr"/>
            <a:r>
              <a:rPr lang="pt-BR" sz="1400" b="1" dirty="0" smtClean="0">
                <a:solidFill>
                  <a:schemeClr val="bg1"/>
                </a:solidFill>
                <a:latin typeface="Comic Sans MS" pitchFamily="66" charset="0"/>
              </a:rPr>
              <a:t>Desencantado da vida</a:t>
            </a:r>
          </a:p>
          <a:p>
            <a:pPr algn="ctr"/>
            <a:r>
              <a:rPr lang="pt-BR" sz="1400" b="1" dirty="0" smtClean="0">
                <a:solidFill>
                  <a:schemeClr val="bg1"/>
                </a:solidFill>
                <a:latin typeface="Comic Sans MS" pitchFamily="66" charset="0"/>
              </a:rPr>
              <a:t>O sonho alegria me dá</a:t>
            </a:r>
          </a:p>
          <a:p>
            <a:pPr algn="ctr"/>
            <a:r>
              <a:rPr lang="pt-BR" sz="1400" b="1" dirty="0" smtClean="0">
                <a:solidFill>
                  <a:schemeClr val="bg1"/>
                </a:solidFill>
                <a:latin typeface="Comic Sans MS" pitchFamily="66" charset="0"/>
              </a:rPr>
              <a:t>Nele você está</a:t>
            </a:r>
            <a:endParaRPr 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9925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18241">
        <p14:honeycomb/>
      </p:transition>
    </mc:Choice>
    <mc:Fallback xmlns="">
      <p:transition spd="slow" advTm="182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88639"/>
            <a:ext cx="271804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b="1" dirty="0" smtClean="0">
                <a:solidFill>
                  <a:srgbClr val="002060"/>
                </a:solidFill>
                <a:latin typeface="Comic Sans MS" pitchFamily="66" charset="0"/>
              </a:rPr>
              <a:t>Ah se eu tivesse </a:t>
            </a:r>
          </a:p>
          <a:p>
            <a:pPr algn="ctr"/>
            <a:r>
              <a:rPr lang="pt-BR" sz="1400" b="1" dirty="0" smtClean="0">
                <a:solidFill>
                  <a:srgbClr val="002060"/>
                </a:solidFill>
                <a:latin typeface="Comic Sans MS" pitchFamily="66" charset="0"/>
              </a:rPr>
              <a:t>Quem bem me quisesse </a:t>
            </a:r>
          </a:p>
          <a:p>
            <a:pPr algn="ctr"/>
            <a:r>
              <a:rPr lang="pt-BR" sz="1400" b="1" dirty="0" smtClean="0">
                <a:solidFill>
                  <a:srgbClr val="002060"/>
                </a:solidFill>
                <a:latin typeface="Comic Sans MS" pitchFamily="66" charset="0"/>
              </a:rPr>
              <a:t>Esse alguém me diria </a:t>
            </a:r>
          </a:p>
          <a:p>
            <a:pPr algn="ctr"/>
            <a:r>
              <a:rPr lang="pt-BR" sz="1400" b="1" dirty="0" smtClean="0">
                <a:solidFill>
                  <a:srgbClr val="002060"/>
                </a:solidFill>
                <a:latin typeface="Comic Sans MS" pitchFamily="66" charset="0"/>
              </a:rPr>
              <a:t>Desiste essa busca é inútil </a:t>
            </a:r>
          </a:p>
          <a:p>
            <a:pPr algn="ctr"/>
            <a:r>
              <a:rPr lang="pt-BR" sz="1400" b="1" dirty="0" smtClean="0">
                <a:solidFill>
                  <a:srgbClr val="002060"/>
                </a:solidFill>
                <a:latin typeface="Comic Sans MS" pitchFamily="66" charset="0"/>
              </a:rPr>
              <a:t>Eu não desistia </a:t>
            </a:r>
            <a:endParaRPr lang="pt-BR" sz="1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1270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8374">
        <p14:doors dir="vert"/>
      </p:transition>
    </mc:Choice>
    <mc:Fallback xmlns="">
      <p:transition spd="slow" advTm="1837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980727"/>
            <a:ext cx="2879304" cy="2246769"/>
          </a:xfrm>
          <a:prstGeom prst="rect">
            <a:avLst/>
          </a:prstGeom>
          <a:solidFill>
            <a:schemeClr val="tx1">
              <a:lumMod val="65000"/>
              <a:lumOff val="35000"/>
              <a:alpha val="30196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Porém com perfeita paciência</a:t>
            </a:r>
          </a:p>
          <a:p>
            <a:pPr algn="ctr"/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Sigo a te buscar</a:t>
            </a:r>
          </a:p>
          <a:p>
            <a:pPr algn="ctr"/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Hei de encontrar</a:t>
            </a:r>
          </a:p>
          <a:p>
            <a:pPr algn="ctr"/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Bebendo com outras mulheres</a:t>
            </a:r>
          </a:p>
          <a:p>
            <a:pPr algn="ctr"/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Rolando um dadinho</a:t>
            </a:r>
          </a:p>
          <a:p>
            <a:pPr algn="ctr"/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Jogando um bilhar</a:t>
            </a:r>
          </a:p>
          <a:p>
            <a:pPr algn="ctr"/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 nesse dia então</a:t>
            </a:r>
          </a:p>
          <a:p>
            <a:pPr algn="ctr"/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Vai dar na primeira edição</a:t>
            </a:r>
          </a:p>
          <a:p>
            <a:pPr algn="ctr"/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Cena de sangue num bar </a:t>
            </a:r>
          </a:p>
          <a:p>
            <a:pPr algn="ctr"/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Da Avenida São João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40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645">
        <p14:glitter pattern="hexagon"/>
      </p:transition>
    </mc:Choice>
    <mc:Fallback xmlns="">
      <p:transition spd="slow" advTm="486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9852" y="735087"/>
            <a:ext cx="2664296" cy="4896000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De noite eu rondo a cidade</a:t>
            </a:r>
          </a:p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A te procurar sem encontrar</a:t>
            </a:r>
          </a:p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No meio de olhares espio</a:t>
            </a:r>
          </a:p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Em todos os bares você não está</a:t>
            </a:r>
          </a:p>
          <a:p>
            <a:pPr algn="ctr"/>
            <a:endParaRPr lang="pt-BR" sz="12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Volto pra casa abatido</a:t>
            </a:r>
          </a:p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Desencantado da vida</a:t>
            </a:r>
          </a:p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O sonho alegria me dá</a:t>
            </a:r>
          </a:p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Nele você está</a:t>
            </a:r>
          </a:p>
          <a:p>
            <a:pPr algn="ctr"/>
            <a:endParaRPr lang="pt-BR" sz="12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Ah se eu tivesse </a:t>
            </a:r>
          </a:p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Quem bem me quisesse </a:t>
            </a:r>
          </a:p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Esse alguém me diria </a:t>
            </a:r>
          </a:p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Desiste essa busca é inútil </a:t>
            </a:r>
          </a:p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Eu não desistia </a:t>
            </a:r>
          </a:p>
          <a:p>
            <a:pPr algn="ctr"/>
            <a:endParaRPr lang="pt-BR" sz="12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Porém com perfeita paciência</a:t>
            </a:r>
          </a:p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Sigo a te buscar</a:t>
            </a:r>
          </a:p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Hei de encontrar</a:t>
            </a:r>
          </a:p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Bebendo com outras mulheres</a:t>
            </a:r>
          </a:p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Rolando um dadinho</a:t>
            </a:r>
          </a:p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Jogando um bilhar</a:t>
            </a:r>
          </a:p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E nesse dia então</a:t>
            </a:r>
          </a:p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Vai dar na primeira edição</a:t>
            </a:r>
          </a:p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Cena de sangue num bar </a:t>
            </a:r>
          </a:p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Da Avenida São João</a:t>
            </a:r>
          </a:p>
          <a:p>
            <a:pPr algn="ctr"/>
            <a:endParaRPr lang="pt-BR" sz="1200" b="1" dirty="0" smtClean="0">
              <a:solidFill>
                <a:srgbClr val="002060"/>
              </a:solidFill>
            </a:endParaRPr>
          </a:p>
          <a:p>
            <a:endParaRPr lang="pt-BR" sz="1200" dirty="0">
              <a:solidFill>
                <a:srgbClr val="002060"/>
              </a:solidFill>
            </a:endParaRPr>
          </a:p>
          <a:p>
            <a:endParaRPr lang="pt-BR" sz="1200" dirty="0" smtClean="0">
              <a:solidFill>
                <a:schemeClr val="bg1"/>
              </a:solidFill>
            </a:endParaRPr>
          </a:p>
          <a:p>
            <a:endParaRPr lang="pt-BR" sz="1200" dirty="0" smtClean="0">
              <a:solidFill>
                <a:schemeClr val="bg1"/>
              </a:solidFill>
            </a:endParaRPr>
          </a:p>
          <a:p>
            <a:endParaRPr lang="pt-BR" sz="1200" dirty="0" smtClean="0">
              <a:solidFill>
                <a:schemeClr val="bg1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900969" y="2535087"/>
            <a:ext cx="22322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200" b="1" i="1" dirty="0">
                <a:solidFill>
                  <a:prstClr val="white"/>
                </a:solidFill>
              </a:rPr>
              <a:t>Ronda </a:t>
            </a:r>
          </a:p>
        </p:txBody>
      </p:sp>
      <p:sp>
        <p:nvSpPr>
          <p:cNvPr id="4" name="Retângulo 3"/>
          <p:cNvSpPr/>
          <p:nvPr/>
        </p:nvSpPr>
        <p:spPr>
          <a:xfrm>
            <a:off x="1025749" y="3068960"/>
            <a:ext cx="21074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1200" dirty="0">
                <a:solidFill>
                  <a:prstClr val="white"/>
                </a:solidFill>
              </a:rPr>
              <a:t>Paulo Vanzolini/ </a:t>
            </a:r>
          </a:p>
          <a:p>
            <a:pPr lvl="0" algn="ctr"/>
            <a:r>
              <a:rPr lang="pt-BR" sz="1200" dirty="0">
                <a:solidFill>
                  <a:prstClr val="white"/>
                </a:solidFill>
              </a:rPr>
              <a:t>Walter Guimarães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5849602" y="2398257"/>
            <a:ext cx="22682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</a:rPr>
              <a:t>Formatação</a:t>
            </a:r>
          </a:p>
          <a:p>
            <a:pPr algn="ctr"/>
            <a:r>
              <a:rPr lang="pt-BR" sz="2400" b="1" dirty="0" err="1" smtClean="0">
                <a:solidFill>
                  <a:srgbClr val="FFFF00"/>
                </a:solidFill>
              </a:rPr>
              <a:t>Acnnassifslides</a:t>
            </a:r>
            <a:endParaRPr lang="pt-BR" sz="2400" b="1" dirty="0" smtClean="0">
              <a:solidFill>
                <a:srgbClr val="FFFF00"/>
              </a:solidFill>
            </a:endParaRPr>
          </a:p>
          <a:p>
            <a:pPr algn="ctr"/>
            <a:r>
              <a:rPr lang="pt-BR" dirty="0" smtClean="0">
                <a:solidFill>
                  <a:schemeClr val="bg1"/>
                </a:solidFill>
              </a:rPr>
              <a:t>15/08/2013</a:t>
            </a:r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2050" name="Picture 2" descr="C:\Users\ACNNASSIF\Downloads\jamela9999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6378" y="3530625"/>
            <a:ext cx="1046209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1680976" y="4991164"/>
            <a:ext cx="79701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pt-BR" sz="1400" b="1" dirty="0">
                <a:solidFill>
                  <a:srgbClr val="FFFF00"/>
                </a:solidFill>
              </a:rPr>
              <a:t>Jamelão</a:t>
            </a:r>
          </a:p>
        </p:txBody>
      </p:sp>
      <p:pic>
        <p:nvPicPr>
          <p:cNvPr id="2051" name="Picture 3" descr="C:\Users\ACNNASSIF\Pictures\nassif foto49 oojpgzzzxxx000ab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1660" y="3413920"/>
            <a:ext cx="1224136" cy="961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6371660" y="4568129"/>
            <a:ext cx="147867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pt-BR" sz="1400" dirty="0">
                <a:solidFill>
                  <a:prstClr val="white"/>
                </a:solidFill>
              </a:rPr>
              <a:t>Imagens: Internet</a:t>
            </a:r>
          </a:p>
        </p:txBody>
      </p:sp>
    </p:spTree>
    <p:extLst>
      <p:ext uri="{BB962C8B-B14F-4D97-AF65-F5344CB8AC3E}">
        <p14:creationId xmlns:p14="http://schemas.microsoft.com/office/powerpoint/2010/main" val="2265182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2000">
        <p14:shred/>
      </p:transition>
    </mc:Choice>
    <mc:Fallback>
      <p:transition spd="slow" advTm="2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287</Words>
  <Application>Microsoft Office PowerPoint</Application>
  <PresentationFormat>Apresentação na tela (4:3)</PresentationFormat>
  <Paragraphs>84</Paragraphs>
  <Slides>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21</cp:revision>
  <dcterms:created xsi:type="dcterms:W3CDTF">2013-08-13T01:32:18Z</dcterms:created>
  <dcterms:modified xsi:type="dcterms:W3CDTF">2013-08-16T21:24:15Z</dcterms:modified>
</cp:coreProperties>
</file>