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9" r:id="rId2"/>
    <p:sldId id="261" r:id="rId3"/>
    <p:sldId id="260" r:id="rId4"/>
    <p:sldId id="262" r:id="rId5"/>
    <p:sldId id="263" r:id="rId6"/>
    <p:sldId id="264" r:id="rId7"/>
    <p:sldId id="265" r:id="rId8"/>
    <p:sldId id="258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8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24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E14014-398D-4B5D-A6ED-6675447B3E0A}" type="datetimeFigureOut">
              <a:rPr lang="es-ES_tradnl" smtClean="0"/>
              <a:t>16/12/2015</a:t>
            </a:fld>
            <a:endParaRPr lang="es-ES_tradnl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9B1343-192D-407E-A947-AC29EB619C5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189022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CA842-202A-40CA-A12D-62409D10BB1A}" type="datetime1">
              <a:rPr lang="es-ES_tradnl" smtClean="0"/>
              <a:t>16/12/2015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F4FAF-1023-4A10-A06C-282CD19E7F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061349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5F884-590C-4AE0-8A4A-D97775796F37}" type="datetime1">
              <a:rPr lang="es-ES_tradnl" smtClean="0"/>
              <a:t>16/12/2015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F4FAF-1023-4A10-A06C-282CD19E7F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466863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29BD4-5FA2-44C3-A7AF-D8DBAD82040B}" type="datetime1">
              <a:rPr lang="es-ES_tradnl" smtClean="0"/>
              <a:t>16/12/2015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F4FAF-1023-4A10-A06C-282CD19E7F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88135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D4E34-B7CF-4A75-8B41-5BA7080F9AC9}" type="datetime1">
              <a:rPr lang="es-ES_tradnl" smtClean="0"/>
              <a:t>16/12/2015</a:t>
            </a:fld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</a:t>
            </a:r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F4FAF-1023-4A10-A06C-282CD19E7F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87267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05F7E-AF1C-457C-A6DE-89195F067A27}" type="datetime1">
              <a:rPr lang="es-ES_tradnl" smtClean="0"/>
              <a:t>16/12/2015</a:t>
            </a:fld>
            <a:endParaRPr lang="es-ES_tradnl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</a:t>
            </a:r>
            <a:endParaRPr lang="es-ES_tradnl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F4FAF-1023-4A10-A06C-282CD19E7F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431395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D7380-D7F8-4BAB-A4D3-1CF1B72BBC54}" type="datetime1">
              <a:rPr lang="es-ES_tradnl" smtClean="0"/>
              <a:t>16/12/2015</a:t>
            </a:fld>
            <a:endParaRPr lang="es-ES_tradnl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</a:t>
            </a:r>
            <a:endParaRPr lang="es-ES_tradnl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F4FAF-1023-4A10-A06C-282CD19E7F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198270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F90CE-F68D-4258-BD55-B9EFD9C70F7C}" type="datetime1">
              <a:rPr lang="es-ES_tradnl" smtClean="0"/>
              <a:t>16/12/2015</a:t>
            </a:fld>
            <a:endParaRPr lang="es-ES_tradnl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</a:t>
            </a:r>
            <a:endParaRPr lang="es-ES_tradnl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F4FAF-1023-4A10-A06C-282CD19E7F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744275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61D05-E549-4E45-A8F5-182812C96D07}" type="datetime1">
              <a:rPr lang="es-ES_tradnl" smtClean="0"/>
              <a:t>16/12/2015</a:t>
            </a:fld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</a:t>
            </a:r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F4FAF-1023-4A10-A06C-282CD19E7F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345707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F1FA6-2234-4873-845B-BDAC28D6E9DA}" type="datetime1">
              <a:rPr lang="es-ES_tradnl" smtClean="0"/>
              <a:t>16/12/2015</a:t>
            </a:fld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</a:t>
            </a:r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F4FAF-1023-4A10-A06C-282CD19E7F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421661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6C58-D429-44E5-BA35-AD96509C701A}" type="datetime1">
              <a:rPr lang="es-ES_tradnl" smtClean="0"/>
              <a:t>16/12/2015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F4FAF-1023-4A10-A06C-282CD19E7F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25082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06086-6994-4D5E-904C-A6EED73A5860}" type="datetime1">
              <a:rPr lang="es-ES_tradnl" smtClean="0"/>
              <a:t>16/12/2015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F4FAF-1023-4A10-A06C-282CD19E7F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95970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891BF2-F182-451D-9FC9-D1BD4959E21F}" type="datetime1">
              <a:rPr lang="es-ES_tradnl" smtClean="0"/>
              <a:t>16/12/2015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s-ES_tradnl" smtClean="0"/>
              <a:t>nassifslides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8F4FAF-1023-4A10-A06C-282CD19E7F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01109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lson Gonçalves - Castigo.wav999.wav">
            <a:hlinkClick r:id="" action="ppaction://media"/>
          </p:cNvPr>
          <p:cNvPicPr>
            <a:picLocks noRot="1" noChangeAspect="1"/>
          </p:cNvPicPr>
          <p:nvPr>
            <a:wavAudioFile r:embed="rId1" name="Nelson Gonçalves - Castigo.wav999.wav"/>
          </p:nvPr>
        </p:nvPicPr>
        <p:blipFill>
          <a:blip r:embed="rId3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1026" name="Picture 2" descr="C:\Users\ACNNASSIF\Pictures\QQ6Ima3333gem1   00jpg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834037"/>
            <a:ext cx="7488831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5508103" y="5157192"/>
            <a:ext cx="28083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600" b="1" i="1" dirty="0" smtClean="0">
                <a:solidFill>
                  <a:srgbClr val="FFFF00"/>
                </a:solidFill>
              </a:rPr>
              <a:t>CASTIGO</a:t>
            </a:r>
          </a:p>
          <a:p>
            <a:pPr algn="ctr"/>
            <a:r>
              <a:rPr lang="es-ES_tradnl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Nelson </a:t>
            </a:r>
            <a:r>
              <a:rPr lang="es-ES_tradnl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Gonçalves</a:t>
            </a:r>
            <a:r>
              <a:rPr lang="es-ES_tradnl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e </a:t>
            </a:r>
            <a:r>
              <a:rPr lang="es-ES_tradnl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Simone</a:t>
            </a:r>
            <a:endParaRPr lang="es-ES_tradnl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3124200" y="6093296"/>
            <a:ext cx="2895600" cy="365125"/>
          </a:xfrm>
        </p:spPr>
        <p:txBody>
          <a:bodyPr/>
          <a:lstStyle/>
          <a:p>
            <a:r>
              <a:rPr lang="es-ES_tradnl" b="1" dirty="0" err="1" smtClean="0">
                <a:solidFill>
                  <a:schemeClr val="bg1"/>
                </a:solidFill>
              </a:rPr>
              <a:t>Nassifslides</a:t>
            </a:r>
            <a:r>
              <a:rPr lang="es-ES_tradnl" b="1" dirty="0" smtClean="0">
                <a:solidFill>
                  <a:schemeClr val="bg1"/>
                </a:solidFill>
              </a:rPr>
              <a:t>  -  16/12/2015</a:t>
            </a:r>
            <a:endParaRPr lang="es-ES_tradnl" b="1" dirty="0">
              <a:solidFill>
                <a:srgbClr val="FFFF00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3239852" y="6501977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b="1" dirty="0" smtClean="0">
                <a:solidFill>
                  <a:srgbClr val="FFFF00"/>
                </a:solidFill>
              </a:rPr>
              <a:t>www.sergrasan.com</a:t>
            </a:r>
            <a:endParaRPr lang="es-ES_tradnl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5057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24000">
        <p14:vortex dir="r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/>
    </p:bldLst>
  </p:timing>
  <p:extLst mod="1">
    <p:ext uri="{E180D4A7-C9FB-4DFB-919C-405C955672EB}">
      <p14:showEvtLst xmlns:p14="http://schemas.microsoft.com/office/powerpoint/2010/main">
        <p14:playEvt time="0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CNNASSIF\Pictures\moldura zxc0_9f55b_416d5d7f_XL[1] (FILEminimizer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52" y="0"/>
            <a:ext cx="9144000" cy="6841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2286000" y="332656"/>
            <a:ext cx="4572000" cy="144655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A gente briga</a:t>
            </a:r>
            <a:br>
              <a:rPr 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Diz tanta coisa que não quer dizer</a:t>
            </a:r>
            <a:br>
              <a:rPr 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Briga pensando que não vai sofrer</a:t>
            </a:r>
            <a:br>
              <a:rPr 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Que não faz mal se tudo terminar</a:t>
            </a:r>
            <a:br>
              <a:rPr 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pt-BR" sz="1400" dirty="0">
                <a:solidFill>
                  <a:prstClr val="black"/>
                </a:solidFill>
                <a:latin typeface="Comic Sans MS" panose="030F0702030302020204" pitchFamily="66" charset="0"/>
              </a:rPr>
              <a:t/>
            </a:r>
            <a:br>
              <a:rPr lang="pt-BR" sz="1400" dirty="0">
                <a:solidFill>
                  <a:prstClr val="black"/>
                </a:solidFill>
                <a:latin typeface="Comic Sans MS" panose="030F0702030302020204" pitchFamily="66" charset="0"/>
              </a:rPr>
            </a:br>
            <a:endParaRPr lang="es-ES_tradnl" sz="1600" dirty="0">
              <a:solidFill>
                <a:prstClr val="black"/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6660232" y="6093296"/>
            <a:ext cx="2895600" cy="365125"/>
          </a:xfrm>
        </p:spPr>
        <p:txBody>
          <a:bodyPr/>
          <a:lstStyle/>
          <a:p>
            <a:r>
              <a:rPr lang="es-ES_tradnl" b="1" dirty="0" err="1" smtClean="0"/>
              <a:t>nassifslides</a:t>
            </a:r>
            <a:endParaRPr lang="es-ES_tradnl" b="1" dirty="0"/>
          </a:p>
        </p:txBody>
      </p:sp>
    </p:spTree>
    <p:extLst>
      <p:ext uri="{BB962C8B-B14F-4D97-AF65-F5344CB8AC3E}">
        <p14:creationId xmlns:p14="http://schemas.microsoft.com/office/powerpoint/2010/main" val="3562589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2000">
        <p14:prism isContent="1" isInverted="1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3000" t="-6000" r="2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CNNASSIF\Pictures\moldura zxc0_9f55b_416d5d7f_XL[1] (FILEminimizer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4572000" y="476672"/>
            <a:ext cx="4572000" cy="123110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Um belo dia</a:t>
            </a:r>
            <a:br>
              <a:rPr 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A gente entende que ficou sozinho</a:t>
            </a:r>
            <a:br>
              <a:rPr 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Vem a vontade de chorar baixinho</a:t>
            </a:r>
            <a:br>
              <a:rPr 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Vem o desejo triste de voltar</a:t>
            </a:r>
            <a:br>
              <a:rPr 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endParaRPr lang="es-ES_tradnl" sz="1600" b="1" dirty="0">
              <a:solidFill>
                <a:srgbClr val="002060"/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3203848" y="6165304"/>
            <a:ext cx="2895600" cy="365125"/>
          </a:xfrm>
        </p:spPr>
        <p:txBody>
          <a:bodyPr/>
          <a:lstStyle/>
          <a:p>
            <a:r>
              <a:rPr lang="es-ES_tradnl" b="1" dirty="0" err="1" smtClean="0">
                <a:solidFill>
                  <a:srgbClr val="002060"/>
                </a:solidFill>
              </a:rPr>
              <a:t>nassifslides</a:t>
            </a:r>
            <a:endParaRPr lang="es-ES_tradnl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687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3000">
        <p14:conveyor dir="l"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CNNASSIF\Pictures\moldura zxc0_9f55b_416d5d7f_XL[1] (FILEminimizer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51520" y="705904"/>
            <a:ext cx="39604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Você se lembra</a:t>
            </a:r>
            <a:br>
              <a:rPr lang="pt-BR" sz="16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pt-BR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Foi isso mesmo que se deu comigo</a:t>
            </a:r>
            <a:br>
              <a:rPr lang="pt-BR" sz="16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pt-BR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Eu tive orgulho e </a:t>
            </a:r>
            <a:r>
              <a:rPr lang="pt-BR" sz="16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tenho por castigo</a:t>
            </a:r>
            <a:r>
              <a:rPr lang="pt-BR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/>
            </a:r>
            <a:br>
              <a:rPr lang="pt-BR" sz="16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pt-BR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A vida inteira pra me arrepender</a:t>
            </a:r>
            <a:endParaRPr lang="es-ES_tradnl" b="1" dirty="0">
              <a:solidFill>
                <a:schemeClr val="bg1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532420" y="6165304"/>
            <a:ext cx="2895600" cy="365125"/>
          </a:xfrm>
        </p:spPr>
        <p:txBody>
          <a:bodyPr/>
          <a:lstStyle/>
          <a:p>
            <a:r>
              <a:rPr lang="es-ES_tradnl" b="1" dirty="0" err="1" smtClean="0"/>
              <a:t>nassifslides</a:t>
            </a:r>
            <a:endParaRPr lang="es-ES_tradnl" b="1" dirty="0"/>
          </a:p>
        </p:txBody>
      </p:sp>
    </p:spTree>
    <p:extLst>
      <p:ext uri="{BB962C8B-B14F-4D97-AF65-F5344CB8AC3E}">
        <p14:creationId xmlns:p14="http://schemas.microsoft.com/office/powerpoint/2010/main" val="2397812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2000">
        <p14:ferris dir="l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-13893" y="5517232"/>
            <a:ext cx="386581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Se eu soubesse</a:t>
            </a:r>
            <a:br>
              <a:rPr lang="pt-BR" sz="16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pt-BR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Naquele dia o que eu sei agora</a:t>
            </a:r>
            <a:br>
              <a:rPr lang="pt-BR" sz="16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pt-BR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Eu não seria este ser que chora</a:t>
            </a:r>
            <a:br>
              <a:rPr lang="pt-BR" sz="16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pt-BR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Eu não teria perdido você</a:t>
            </a:r>
            <a:endParaRPr lang="es-ES_tradnl" b="1" dirty="0">
              <a:solidFill>
                <a:schemeClr val="bg1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b="1" dirty="0" err="1" smtClean="0">
                <a:solidFill>
                  <a:schemeClr val="bg1"/>
                </a:solidFill>
              </a:rPr>
              <a:t>nassifslides</a:t>
            </a:r>
            <a:endParaRPr lang="es-ES_tradnl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8178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22000">
        <p14:ripple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CNNASSIF\Pictures\moldura zxc0_9f55b_416d5d7f_XL[1] (FILEminimizer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0" y="5373216"/>
            <a:ext cx="410344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Você se lembra</a:t>
            </a:r>
            <a:b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Foi isso mesmo que se deu comigo</a:t>
            </a:r>
            <a:b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Eu tive orgulho e tenho </a:t>
            </a:r>
            <a:r>
              <a:rPr lang="pt-BR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por </a:t>
            </a:r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castigo</a:t>
            </a:r>
            <a:b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A vida inteira pra me arrepender</a:t>
            </a:r>
            <a:b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endParaRPr lang="es-ES_tradnl" dirty="0">
              <a:solidFill>
                <a:schemeClr val="bg1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b="1" dirty="0" err="1" smtClean="0">
                <a:solidFill>
                  <a:schemeClr val="bg1"/>
                </a:solidFill>
              </a:rPr>
              <a:t>nassifslides</a:t>
            </a:r>
            <a:endParaRPr lang="es-ES_tradnl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5326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2000">
        <p14:window dir="vert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3000" t="5000" r="2000" b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733666" y="5373216"/>
            <a:ext cx="33843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Se eu soubesse</a:t>
            </a:r>
            <a:b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Naquele dia o que eu sei agora</a:t>
            </a:r>
            <a:b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Eu não seria este ser que chora</a:t>
            </a:r>
            <a:b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Eu não teria perdido você</a:t>
            </a:r>
            <a:endParaRPr lang="es-ES_tradnl" sz="1600" b="1" dirty="0">
              <a:solidFill>
                <a:schemeClr val="bg1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2555776" y="6327323"/>
            <a:ext cx="1951856" cy="365125"/>
          </a:xfrm>
        </p:spPr>
        <p:txBody>
          <a:bodyPr/>
          <a:lstStyle/>
          <a:p>
            <a:r>
              <a:rPr lang="es-ES_tradnl" b="1" dirty="0" err="1" smtClean="0">
                <a:solidFill>
                  <a:srgbClr val="002060"/>
                </a:solidFill>
              </a:rPr>
              <a:t>nassifslides</a:t>
            </a:r>
            <a:endParaRPr lang="es-ES_tradnl" b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C:\Users\ACNNASSIF\Pictures\moldura zxc0_9f55b_416d5d7f_XL[1] (FILEminimizer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2107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5000">
        <p14:glitter pattern="hexagon"/>
      </p:transition>
    </mc:Choice>
    <mc:Fallback xmlns="">
      <p:transition spd="slow" advTm="4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3124200" y="6093296"/>
            <a:ext cx="2895600" cy="365125"/>
          </a:xfrm>
        </p:spPr>
        <p:txBody>
          <a:bodyPr/>
          <a:lstStyle/>
          <a:p>
            <a:r>
              <a:rPr lang="es-ES_tradnl" b="1" dirty="0" err="1" smtClean="0">
                <a:solidFill>
                  <a:schemeClr val="bg1"/>
                </a:solidFill>
              </a:rPr>
              <a:t>nassifslides</a:t>
            </a:r>
            <a:endParaRPr lang="es-ES_tradnl" b="1" dirty="0">
              <a:solidFill>
                <a:schemeClr val="bg1"/>
              </a:solidFill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4166" y="1328737"/>
            <a:ext cx="3395663" cy="420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ACNNASSIF\Pictures\nassif  0410   00jpg  ZZ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653136"/>
            <a:ext cx="1143000" cy="11303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CNNASSIF\Pictures\nelsoni9999ages (1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4954" y="2798999"/>
            <a:ext cx="1522875" cy="126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5" descr="Resultado de imagem para fotos de simon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4" name="AutoShape 7" descr="Resultado de imagem para fotos de simon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4892" y="4386262"/>
            <a:ext cx="1143000" cy="1143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1043607" y="1484784"/>
            <a:ext cx="168422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600" b="1" i="1" dirty="0" smtClean="0">
                <a:solidFill>
                  <a:srgbClr val="002060"/>
                </a:solidFill>
              </a:rPr>
              <a:t>Castigo</a:t>
            </a:r>
          </a:p>
          <a:p>
            <a:pPr algn="ctr"/>
            <a:r>
              <a:rPr lang="es-ES_tradnl" b="1" dirty="0" smtClean="0">
                <a:solidFill>
                  <a:srgbClr val="002060"/>
                </a:solidFill>
              </a:rPr>
              <a:t>16/12/2015</a:t>
            </a:r>
            <a:endParaRPr lang="es-ES_tradnl" b="1" dirty="0">
              <a:solidFill>
                <a:srgbClr val="002060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835490" y="4136798"/>
            <a:ext cx="15039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400" dirty="0" smtClean="0">
                <a:latin typeface="AR BLANCA" panose="02000000000000000000" pitchFamily="2" charset="0"/>
              </a:rPr>
              <a:t>16/12/2015</a:t>
            </a:r>
          </a:p>
          <a:p>
            <a:pPr algn="ctr"/>
            <a:r>
              <a:rPr lang="es-ES_tradnl" sz="1400" dirty="0" err="1" smtClean="0">
                <a:latin typeface="AR BLANCA" panose="02000000000000000000" pitchFamily="2" charset="0"/>
              </a:rPr>
              <a:t>Formatação</a:t>
            </a:r>
            <a:endParaRPr lang="es-ES_tradnl" sz="1400" dirty="0"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6659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95495">
        <p14:shred/>
      </p:transition>
    </mc:Choice>
    <mc:Fallback xmlns="">
      <p:transition spd="slow" advTm="1954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75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75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75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</TotalTime>
  <Words>38</Words>
  <Application>Microsoft Office PowerPoint</Application>
  <PresentationFormat>Apresentação na tela (4:3)</PresentationFormat>
  <Paragraphs>21</Paragraphs>
  <Slides>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ACNNASSIF</dc:creator>
  <cp:lastModifiedBy>ACNNASSIF</cp:lastModifiedBy>
  <cp:revision>13</cp:revision>
  <dcterms:created xsi:type="dcterms:W3CDTF">2015-12-13T03:27:30Z</dcterms:created>
  <dcterms:modified xsi:type="dcterms:W3CDTF">2015-12-16T22:32:32Z</dcterms:modified>
</cp:coreProperties>
</file>