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6" r:id="rId2"/>
    <p:sldId id="256" r:id="rId3"/>
    <p:sldId id="264" r:id="rId4"/>
    <p:sldId id="257" r:id="rId5"/>
    <p:sldId id="258" r:id="rId6"/>
    <p:sldId id="263" r:id="rId7"/>
    <p:sldId id="271" r:id="rId8"/>
    <p:sldId id="261" r:id="rId9"/>
    <p:sldId id="259" r:id="rId10"/>
    <p:sldId id="262" r:id="rId11"/>
    <p:sldId id="268" r:id="rId12"/>
    <p:sldId id="269" r:id="rId13"/>
    <p:sldId id="265" r:id="rId1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PZT41kO3sLBKQVjy3gl+Q==" hashData="vAlDTUP2ZPuq7e4MXdqmxaudoq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2" autoAdjust="0"/>
    <p:restoredTop sz="94771" autoAdjust="0"/>
  </p:normalViewPr>
  <p:slideViewPr>
    <p:cSldViewPr>
      <p:cViewPr>
        <p:scale>
          <a:sx n="100" d="100"/>
          <a:sy n="100" d="100"/>
        </p:scale>
        <p:origin x="-1296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3A6C6F4-D5EC-409B-92D4-C424CBA5E4D2}" type="datetimeFigureOut">
              <a:rPr lang="pt-BR"/>
              <a:pPr>
                <a:defRPr/>
              </a:pPr>
              <a:t>11/06/2013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14881B5-01A3-472A-B770-3DC0E8065D6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61131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9BA52D2-45C3-49C7-8789-A794F8CF4049}" type="datetimeFigureOut">
              <a:rPr lang="pt-BR" smtClean="0"/>
              <a:pPr>
                <a:defRPr/>
              </a:pPr>
              <a:t>11/06/2013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C95A7C-D99F-419D-9975-94A836CD515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7716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4ED74A-7BDB-4C4F-AE2D-1DD6D4CBF22E}" type="datetimeFigureOut">
              <a:rPr lang="pt-BR" smtClean="0"/>
              <a:pPr>
                <a:defRPr/>
              </a:pPr>
              <a:t>11/06/2013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A05040-AFCE-4EB7-9C52-EFAA2ADC4FAD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7647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CCE2C5-B2AB-4F6C-90B5-C4935AB875AB}" type="datetimeFigureOut">
              <a:rPr lang="pt-BR" smtClean="0"/>
              <a:pPr>
                <a:defRPr/>
              </a:pPr>
              <a:t>11/06/2013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991311-1F27-41E6-BA98-9D6C74E655AA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2638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2E5400-7AC2-4BD3-AAA3-2ECC7C9C9743}" type="datetimeFigureOut">
              <a:rPr lang="pt-BR" smtClean="0"/>
              <a:pPr>
                <a:defRPr/>
              </a:pPr>
              <a:t>11/06/2013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CB206D-C4B1-4686-BEC0-27C164550BB9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5555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94900F-58A0-4821-A266-7C894097EC08}" type="datetimeFigureOut">
              <a:rPr lang="pt-BR" smtClean="0"/>
              <a:pPr>
                <a:defRPr/>
              </a:pPr>
              <a:t>11/06/2013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2113DA-C2BD-4E76-B671-BD1E584F6A17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7577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DAA967-4FB6-4F58-9A4A-D7657492CA49}" type="datetimeFigureOut">
              <a:rPr lang="pt-BR" smtClean="0"/>
              <a:pPr>
                <a:defRPr/>
              </a:pPr>
              <a:t>11/06/2013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BF3277-AB21-4A24-A360-61F9FE7412C1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7379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EEC9AA-2340-4563-8DDA-82FE4F00B289}" type="datetimeFigureOut">
              <a:rPr lang="pt-BR" smtClean="0"/>
              <a:pPr>
                <a:defRPr/>
              </a:pPr>
              <a:t>11/06/2013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4F1C7E-DB6F-4E99-8236-4953ECEC8C5C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4464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F74A2D-1A6A-4D50-9C62-FC0A5450B7F4}" type="datetimeFigureOut">
              <a:rPr lang="pt-BR" smtClean="0"/>
              <a:pPr>
                <a:defRPr/>
              </a:pPr>
              <a:t>11/06/2013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D19950-1F44-4CB5-8122-8D2948267E17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4956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8BC0B8D-5D46-4F52-AF24-E8425832E162}" type="datetimeFigureOut">
              <a:rPr lang="pt-BR" smtClean="0"/>
              <a:pPr>
                <a:defRPr/>
              </a:pPr>
              <a:t>11/06/2013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02176A-E70B-4916-AEFE-8DE89D6861D6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8876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82B32C-750C-4125-8E1C-08B14139D6D2}" type="datetimeFigureOut">
              <a:rPr lang="pt-BR" smtClean="0"/>
              <a:pPr>
                <a:defRPr/>
              </a:pPr>
              <a:t>11/06/2013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6AF2BA-3AA3-4BDD-A73D-60A2605652E2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0449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CC7B39-4297-488A-8679-781359136248}" type="datetimeFigureOut">
              <a:rPr lang="pt-BR" smtClean="0"/>
              <a:pPr>
                <a:defRPr/>
              </a:pPr>
              <a:t>11/06/2013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C23E68-DC29-472C-9CC1-20A9BC554B10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2916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A29E4EB-0C73-41ED-B940-AC4D05186792}" type="datetimeFigureOut">
              <a:rPr lang="pt-BR" smtClean="0"/>
              <a:pPr>
                <a:defRPr/>
              </a:pPr>
              <a:t>11/06/2013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A22276B-D461-454E-9681-7B54782AEF9E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770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6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3785" y="17537"/>
            <a:ext cx="1401690" cy="21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113978" y="5229200"/>
            <a:ext cx="6916044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8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Que no se rompa </a:t>
            </a:r>
            <a:r>
              <a:rPr lang="pt-BR" sz="4800" b="1" dirty="0" err="1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la</a:t>
            </a:r>
            <a:r>
              <a:rPr lang="pt-BR" sz="48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</a:t>
            </a:r>
            <a:r>
              <a:rPr lang="pt-BR" sz="4800" b="1" dirty="0" err="1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noche</a:t>
            </a:r>
            <a:endParaRPr lang="pt-BR" sz="4800" b="1" dirty="0" smtClean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Formatação: </a:t>
            </a:r>
            <a:r>
              <a:rPr lang="pt-BR" sz="2800" b="1" dirty="0" err="1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acnnassifslides</a:t>
            </a:r>
            <a:endParaRPr lang="pt-BR" sz="2800" b="1" dirty="0" smtClean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08/06/2013</a:t>
            </a:r>
            <a:endParaRPr lang="pt-BR" sz="20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</p:txBody>
      </p:sp>
      <p:pic>
        <p:nvPicPr>
          <p:cNvPr id="7" name="05 Q1534.wav">
            <a:hlinkClick r:id="" action="ppaction://media"/>
          </p:cNvPr>
          <p:cNvPicPr>
            <a:picLocks noRot="1" noChangeAspect="1"/>
          </p:cNvPicPr>
          <p:nvPr>
            <a:wavAudioFile r:embed="rId1" name="05 Que No Se Rompa la Noche.wav 000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7713784" y="2213537"/>
            <a:ext cx="14302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err="1" smtClean="0">
                <a:solidFill>
                  <a:srgbClr val="FFFF00"/>
                </a:solidFill>
              </a:rPr>
              <a:t>Julio</a:t>
            </a:r>
            <a:r>
              <a:rPr lang="pt-BR" sz="1400" dirty="0" smtClean="0">
                <a:solidFill>
                  <a:srgbClr val="FFFF00"/>
                </a:solidFill>
              </a:rPr>
              <a:t> Iglesias</a:t>
            </a:r>
            <a:endParaRPr lang="pt-BR" sz="1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Click="0" advTm="2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9" grpId="0"/>
      <p:bldP spid="4" grpId="0"/>
    </p:bldLst>
  </p:timing>
  <p:extLst mod="1">
    <p:ext uri="{E180D4A7-C9FB-4DFB-919C-405C955672EB}">
      <p14:showEvtLst xmlns:p14="http://schemas.microsoft.com/office/powerpoint/2010/main">
        <p14:playEvt time="0" objId="7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3"/>
          <p:cNvSpPr>
            <a:spLocks noGrp="1"/>
          </p:cNvSpPr>
          <p:nvPr>
            <p:ph type="title"/>
          </p:nvPr>
        </p:nvSpPr>
        <p:spPr>
          <a:xfrm>
            <a:off x="16024" y="188640"/>
            <a:ext cx="3456384" cy="922114"/>
          </a:xfrm>
        </p:spPr>
        <p:txBody>
          <a:bodyPr>
            <a:normAutofit/>
          </a:bodyPr>
          <a:lstStyle/>
          <a:p>
            <a:r>
              <a:rPr lang="pt-BR" sz="1400" dirty="0" smtClean="0">
                <a:solidFill>
                  <a:schemeClr val="bg1"/>
                </a:solidFill>
              </a:rPr>
              <a:t>QUE NO SE ROMPA LA NOCHE </a:t>
            </a: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539552" y="4869160"/>
            <a:ext cx="3286125" cy="1331073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tIns="152352" bIns="38088" anchor="ctr">
            <a:spAutoFit/>
          </a:bodyPr>
          <a:lstStyle/>
          <a:p>
            <a:pPr algn="ctr"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No se rompa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la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noche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,</a:t>
            </a:r>
          </a:p>
          <a:p>
            <a:pPr algn="ctr" eaLnBrk="0" hangingPunct="0"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por favor, que no se rompa.</a:t>
            </a:r>
          </a:p>
          <a:p>
            <a:pPr algn="ctr" eaLnBrk="0" hangingPunct="0">
              <a:defRPr/>
            </a:pPr>
            <a:r>
              <a:rPr lang="pt-BR" sz="1600" b="1" i="1" dirty="0" smtClean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No 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se rompa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la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noche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,</a:t>
            </a:r>
          </a:p>
          <a:p>
            <a:pPr algn="ctr" eaLnBrk="0" hangingPunct="0"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por favor, que no se rompa.</a:t>
            </a:r>
          </a:p>
          <a:p>
            <a:pPr eaLnBrk="0" hangingPunct="0">
              <a:defRPr/>
            </a:pPr>
            <a:endParaRPr lang="pt-BR" sz="1000" i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076" name="CaixaDeTexto 4"/>
          <p:cNvSpPr txBox="1">
            <a:spLocks noChangeArrowheads="1"/>
          </p:cNvSpPr>
          <p:nvPr/>
        </p:nvSpPr>
        <p:spPr bwMode="auto">
          <a:xfrm>
            <a:off x="4000500" y="1500188"/>
            <a:ext cx="17859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pt-BR"/>
          </a:p>
        </p:txBody>
      </p:sp>
    </p:spTree>
  </p:cSld>
  <p:clrMapOvr>
    <a:masterClrMapping/>
  </p:clrMapOvr>
  <p:transition advTm="14169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title"/>
          </p:nvPr>
        </p:nvSpPr>
        <p:spPr>
          <a:xfrm>
            <a:off x="107504" y="332656"/>
            <a:ext cx="3178695" cy="792088"/>
          </a:xfrm>
        </p:spPr>
        <p:txBody>
          <a:bodyPr>
            <a:normAutofit/>
          </a:bodyPr>
          <a:lstStyle/>
          <a:p>
            <a:r>
              <a:rPr lang="pt-BR" sz="1400" dirty="0" smtClean="0">
                <a:solidFill>
                  <a:schemeClr val="bg1"/>
                </a:solidFill>
              </a:rPr>
              <a:t>QUE NO SE ROMPA LA NOCHE </a:t>
            </a:r>
          </a:p>
        </p:txBody>
      </p:sp>
      <p:sp>
        <p:nvSpPr>
          <p:cNvPr id="4099" name="Rectangle 1"/>
          <p:cNvSpPr>
            <a:spLocks noChangeArrowheads="1"/>
          </p:cNvSpPr>
          <p:nvPr/>
        </p:nvSpPr>
        <p:spPr bwMode="auto">
          <a:xfrm>
            <a:off x="251520" y="5229200"/>
            <a:ext cx="3871318" cy="117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tIns="152352" bIns="38088" anchor="ctr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Que </a:t>
            </a:r>
            <a:r>
              <a:rPr lang="pt-BR" sz="16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sea</a:t>
            </a: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 serena y </a:t>
            </a:r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larga </a:t>
            </a:r>
          </a:p>
          <a:p>
            <a:pPr algn="ctr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como </a:t>
            </a:r>
            <a:r>
              <a:rPr lang="pt-BR" sz="16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el</a:t>
            </a: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tallo</a:t>
            </a: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 de </a:t>
            </a:r>
            <a:r>
              <a:rPr lang="pt-BR" sz="16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la</a:t>
            </a: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 rosa,</a:t>
            </a:r>
          </a:p>
          <a:p>
            <a:pPr algn="ctr" eaLnBrk="0" hangingPunct="0"/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que </a:t>
            </a:r>
            <a:r>
              <a:rPr lang="pt-BR" sz="16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sea</a:t>
            </a: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 de </a:t>
            </a:r>
            <a:r>
              <a:rPr lang="pt-BR" sz="16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luna</a:t>
            </a: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pt-BR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blanca</a:t>
            </a:r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</a:p>
          <a:p>
            <a:pPr algn="ctr" eaLnBrk="0" hangingPunct="0"/>
            <a:r>
              <a:rPr lang="pt-BR" sz="1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con</a:t>
            </a:r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su</a:t>
            </a: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escarcha y </a:t>
            </a:r>
            <a:r>
              <a:rPr lang="pt-BR" sz="16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con</a:t>
            </a:r>
            <a:r>
              <a:rPr lang="pt-BR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 sus </a:t>
            </a:r>
            <a:r>
              <a:rPr lang="pt-BR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sombras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advClick="0" advTm="13813">
    <p:pull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t="-3000" r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2808312" cy="850106"/>
          </a:xfrm>
        </p:spPr>
        <p:txBody>
          <a:bodyPr>
            <a:normAutofit/>
          </a:bodyPr>
          <a:lstStyle/>
          <a:p>
            <a:r>
              <a:rPr lang="pt-BR" sz="1400" dirty="0" smtClean="0">
                <a:solidFill>
                  <a:schemeClr val="bg1"/>
                </a:solidFill>
              </a:rPr>
              <a:t>QUE NO SE ROMPA LA NOCHE </a:t>
            </a:r>
          </a:p>
        </p:txBody>
      </p:sp>
      <p:sp>
        <p:nvSpPr>
          <p:cNvPr id="3" name="Retângulo 2"/>
          <p:cNvSpPr/>
          <p:nvPr/>
        </p:nvSpPr>
        <p:spPr>
          <a:xfrm>
            <a:off x="179512" y="4869160"/>
            <a:ext cx="4214242" cy="107721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Que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tengo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que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amarte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mucho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que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tengo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que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amarte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tanto,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que si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la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noche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no acaba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yo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te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voy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a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enloquecer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  <p:transition advTm="22324">
    <p:pull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>
          <a:xfrm>
            <a:off x="0" y="274638"/>
            <a:ext cx="2771800" cy="778098"/>
          </a:xfrm>
        </p:spPr>
        <p:txBody>
          <a:bodyPr>
            <a:normAutofit/>
          </a:bodyPr>
          <a:lstStyle/>
          <a:p>
            <a:r>
              <a:rPr lang="pt-BR" sz="1400" dirty="0" smtClean="0">
                <a:solidFill>
                  <a:schemeClr val="bg1"/>
                </a:solidFill>
              </a:rPr>
              <a:t>QUE NO SE ROMPA LA NOCHE </a:t>
            </a:r>
          </a:p>
        </p:txBody>
      </p:sp>
      <p:sp>
        <p:nvSpPr>
          <p:cNvPr id="3" name="Retângulo 2"/>
          <p:cNvSpPr/>
          <p:nvPr/>
        </p:nvSpPr>
        <p:spPr>
          <a:xfrm>
            <a:off x="298574" y="5191125"/>
            <a:ext cx="3875881" cy="156966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Porque guardo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un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mundo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de inquietos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deseos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porque guardo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sueños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caricias y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besos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porque guardo tanto,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tanto, tanto que...</a:t>
            </a:r>
          </a:p>
        </p:txBody>
      </p:sp>
    </p:spTree>
  </p:cSld>
  <p:clrMapOvr>
    <a:masterClrMapping/>
  </p:clrMapOvr>
  <p:transition advTm="17107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12160" y="0"/>
            <a:ext cx="2746648" cy="70609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14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QUE NO SE ROMPA LA NOCHE </a:t>
            </a:r>
            <a:endParaRPr lang="pt-BR" sz="1400" dirty="0">
              <a:solidFill>
                <a:srgbClr val="00206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565526" y="544522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Mañana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 por </a:t>
            </a: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la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mañana</a:t>
            </a:r>
            <a:endParaRPr lang="pt-BR" sz="1600" b="1" i="1" dirty="0">
              <a:solidFill>
                <a:srgbClr val="002060"/>
              </a:solidFill>
              <a:latin typeface="Comic Sans MS" pitchFamily="66" charset="0"/>
              <a:cs typeface="Arial" pitchFamily="34" charset="0"/>
            </a:endParaRPr>
          </a:p>
          <a:p>
            <a:pPr lvl="0" algn="ctr" eaLnBrk="0" hangingPunct="0">
              <a:defRPr/>
            </a:pP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si no se rompe </a:t>
            </a: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la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noche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,</a:t>
            </a:r>
          </a:p>
          <a:p>
            <a:pPr lvl="0" algn="ctr" eaLnBrk="0" hangingPunct="0">
              <a:defRPr/>
            </a:pP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haremos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 smtClean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locuras</a:t>
            </a:r>
            <a:r>
              <a:rPr lang="pt-BR" sz="1600" b="1" i="1" dirty="0" smtClean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nuevas</a:t>
            </a:r>
            <a:endParaRPr lang="pt-BR" sz="1600" b="1" i="1" dirty="0">
              <a:solidFill>
                <a:srgbClr val="002060"/>
              </a:solidFill>
              <a:latin typeface="Comic Sans MS" pitchFamily="66" charset="0"/>
              <a:cs typeface="Arial" pitchFamily="34" charset="0"/>
            </a:endParaRPr>
          </a:p>
          <a:p>
            <a:pPr lvl="0" algn="ctr" eaLnBrk="0" hangingPunct="0">
              <a:defRPr/>
            </a:pP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con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el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 amor que nos sobre.</a:t>
            </a:r>
            <a:endParaRPr lang="pt-BR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30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474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/>
    </mc:Choice>
    <mc:Fallback xmlns="">
      <p:transition spd="slow" advTm="23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t="-2000" r="-5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421" y="188640"/>
            <a:ext cx="3034680" cy="70609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1400" b="1" cap="all" dirty="0" smtClean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QUE NO SE ROMPA LA NOCHE </a:t>
            </a:r>
            <a:endParaRPr lang="pt-BR" sz="1400" dirty="0">
              <a:solidFill>
                <a:schemeClr val="bg1"/>
              </a:solidFill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467544" y="4797152"/>
            <a:ext cx="3672408" cy="1423406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tIns="152352" bIns="38088" anchor="ctr">
            <a:spAutoFit/>
          </a:bodyPr>
          <a:lstStyle/>
          <a:p>
            <a:pPr algn="ctr"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No se rompa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la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noche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,</a:t>
            </a:r>
          </a:p>
          <a:p>
            <a:pPr algn="ctr" eaLnBrk="0" hangingPunct="0"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que no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llegue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la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mañana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.</a:t>
            </a:r>
          </a:p>
          <a:p>
            <a:pPr algn="ctr" eaLnBrk="0" hangingPunct="0">
              <a:defRPr/>
            </a:pPr>
            <a:r>
              <a:rPr lang="pt-BR" sz="1600" b="1" i="1" dirty="0" smtClean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No 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se rompa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la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noche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,</a:t>
            </a:r>
          </a:p>
          <a:p>
            <a:pPr algn="ctr" eaLnBrk="0" hangingPunct="0"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que no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llegue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la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mañana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.</a:t>
            </a:r>
          </a:p>
          <a:p>
            <a:pPr algn="ctr" eaLnBrk="0" hangingPunct="0">
              <a:defRPr/>
            </a:pPr>
            <a:endParaRPr lang="pt-BR" sz="16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14025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2602632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14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QUE NO SE ROMPA LA NOCHE </a:t>
            </a:r>
            <a:endParaRPr lang="pt-BR" sz="1400" dirty="0">
              <a:solidFill>
                <a:srgbClr val="00206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39552" y="3861048"/>
            <a:ext cx="3600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Que no se oculte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la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estrella</a:t>
            </a:r>
            <a:endParaRPr lang="pt-BR" sz="1600" b="1" i="1" dirty="0">
              <a:solidFill>
                <a:schemeClr val="bg1"/>
              </a:solidFill>
              <a:latin typeface="Comic Sans MS" pitchFamily="66" charset="0"/>
              <a:cs typeface="Arial" pitchFamily="34" charset="0"/>
            </a:endParaRPr>
          </a:p>
          <a:p>
            <a:pPr lvl="0" algn="ctr" eaLnBrk="0" hangingPunct="0">
              <a:defRPr/>
            </a:pP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ni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la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luna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en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 tu ventana;</a:t>
            </a:r>
          </a:p>
          <a:p>
            <a:pPr lvl="0" algn="ctr" eaLnBrk="0" hangingPunct="0"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que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sea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 una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noche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 eterna,</a:t>
            </a:r>
          </a:p>
          <a:p>
            <a:pPr lvl="0" algn="ctr" eaLnBrk="0" hangingPunct="0"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una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noche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  <a:cs typeface="Arial" pitchFamily="34" charset="0"/>
              </a:rPr>
              <a:t> larga, larga.</a:t>
            </a:r>
          </a:p>
          <a:p>
            <a:pPr lvl="0" algn="ctr" eaLnBrk="0" hangingPunct="0">
              <a:defRPr/>
            </a:pPr>
            <a:endParaRPr lang="pt-BR" sz="16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13924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2746648" cy="85010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1400" b="1" cap="all" dirty="0" smtClean="0">
                <a:ln/>
                <a:solidFill>
                  <a:schemeClr val="bg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QUE NO SE ROMPA LA NOCHE </a:t>
            </a:r>
            <a:endParaRPr lang="pt-BR" sz="1400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51520" y="5229200"/>
            <a:ext cx="3802732" cy="132343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Que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tengo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que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amarte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mucho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que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tengo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que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amarte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tanto,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 smtClean="0">
                <a:solidFill>
                  <a:schemeClr val="bg1"/>
                </a:solidFill>
                <a:latin typeface="Comic Sans MS" pitchFamily="66" charset="0"/>
              </a:rPr>
              <a:t>que 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si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la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noche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no acaba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yo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te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voy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a </a:t>
            </a:r>
            <a:r>
              <a:rPr lang="pt-BR" sz="1600" b="1" i="1" dirty="0" err="1">
                <a:solidFill>
                  <a:schemeClr val="bg1"/>
                </a:solidFill>
                <a:latin typeface="Comic Sans MS" pitchFamily="66" charset="0"/>
              </a:rPr>
              <a:t>enloquecer</a:t>
            </a: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...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chemeClr val="bg1"/>
                </a:solidFill>
                <a:latin typeface="Comic Sans MS" pitchFamily="66" charset="0"/>
              </a:rPr>
              <a:t>  </a:t>
            </a:r>
          </a:p>
        </p:txBody>
      </p:sp>
    </p:spTree>
  </p:cSld>
  <p:clrMapOvr>
    <a:masterClrMapping/>
  </p:clrMapOvr>
  <p:transition advTm="22370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t="-5000" r="-4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>
          <a:xfrm>
            <a:off x="5743337" y="3473"/>
            <a:ext cx="3491880" cy="792088"/>
          </a:xfrm>
        </p:spPr>
        <p:txBody>
          <a:bodyPr>
            <a:normAutofit/>
          </a:bodyPr>
          <a:lstStyle/>
          <a:p>
            <a:r>
              <a:rPr lang="pt-BR" sz="1400" dirty="0" smtClean="0"/>
              <a:t>QUE NO SE ROMPA LA NOCHE </a:t>
            </a:r>
          </a:p>
        </p:txBody>
      </p:sp>
      <p:sp>
        <p:nvSpPr>
          <p:cNvPr id="3" name="Retângulo 2"/>
          <p:cNvSpPr/>
          <p:nvPr/>
        </p:nvSpPr>
        <p:spPr>
          <a:xfrm>
            <a:off x="5875088" y="4696544"/>
            <a:ext cx="3228379" cy="156966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Porque guardo </a:t>
            </a: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</a:rPr>
              <a:t>un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 mundo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de inquietos </a:t>
            </a: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</a:rPr>
              <a:t>deseos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porque guardo </a:t>
            </a: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</a:rPr>
              <a:t>sueños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caricias y </a:t>
            </a: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</a:rPr>
              <a:t>besos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porque guardo tanto,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</a:rPr>
              <a:t>tanto,tanto que...</a:t>
            </a:r>
          </a:p>
        </p:txBody>
      </p:sp>
    </p:spTree>
  </p:cSld>
  <p:clrMapOvr>
    <a:masterClrMapping/>
  </p:clrMapOvr>
  <p:transition advTm="16993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3" y="1196752"/>
            <a:ext cx="2520281" cy="79208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14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QUE NO SE ROMPA LA NOCHE </a:t>
            </a:r>
            <a:endParaRPr lang="pt-BR" sz="1400" dirty="0">
              <a:solidFill>
                <a:srgbClr val="002060"/>
              </a:solidFill>
            </a:endParaRP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5436096" y="4149080"/>
            <a:ext cx="3086075" cy="1423406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tIns="152352" bIns="38088" anchor="ctr">
            <a:spAutoFit/>
          </a:bodyPr>
          <a:lstStyle/>
          <a:p>
            <a:pPr algn="ctr">
              <a:defRPr/>
            </a:pPr>
            <a:r>
              <a:rPr lang="pt-BR" sz="1600" b="1" i="1" dirty="0" err="1" smtClean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Mañana</a:t>
            </a:r>
            <a:r>
              <a:rPr lang="pt-BR" sz="1600" b="1" i="1" dirty="0" smtClean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por </a:t>
            </a: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la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mañana</a:t>
            </a:r>
            <a:endParaRPr lang="pt-BR" sz="1600" b="1" i="1" dirty="0">
              <a:solidFill>
                <a:srgbClr val="002060"/>
              </a:solidFill>
              <a:latin typeface="Comic Sans MS" pitchFamily="66" charset="0"/>
              <a:cs typeface="Arial" pitchFamily="34" charset="0"/>
            </a:endParaRPr>
          </a:p>
          <a:p>
            <a:pPr algn="ctr" eaLnBrk="0" hangingPunct="0">
              <a:defRPr/>
            </a:pPr>
            <a:r>
              <a:rPr lang="pt-BR" sz="1600" b="1" i="1" dirty="0" smtClean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si 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no se rompe </a:t>
            </a: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la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noche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,</a:t>
            </a:r>
          </a:p>
          <a:p>
            <a:pPr algn="ctr" eaLnBrk="0" hangingPunct="0">
              <a:defRPr/>
            </a:pPr>
            <a:r>
              <a:rPr lang="pt-BR" sz="1600" b="1" i="1" dirty="0" err="1" smtClean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haremos</a:t>
            </a:r>
            <a:r>
              <a:rPr lang="pt-BR" sz="1600" b="1" i="1" dirty="0" smtClean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locuras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nuevas</a:t>
            </a:r>
            <a:endParaRPr lang="pt-BR" sz="1600" b="1" i="1" dirty="0">
              <a:solidFill>
                <a:srgbClr val="002060"/>
              </a:solidFill>
              <a:latin typeface="Comic Sans MS" pitchFamily="66" charset="0"/>
              <a:cs typeface="Arial" pitchFamily="34" charset="0"/>
            </a:endParaRPr>
          </a:p>
          <a:p>
            <a:pPr algn="ctr" eaLnBrk="0" hangingPunct="0">
              <a:defRPr/>
            </a:pPr>
            <a:r>
              <a:rPr lang="pt-BR" sz="1600" b="1" i="1" dirty="0" err="1" smtClean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con</a:t>
            </a:r>
            <a:r>
              <a:rPr lang="pt-BR" sz="1600" b="1" i="1" dirty="0" smtClean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 </a:t>
            </a:r>
            <a:r>
              <a:rPr lang="pt-BR" sz="1600" b="1" i="1" dirty="0" err="1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el</a:t>
            </a:r>
            <a:r>
              <a:rPr lang="pt-BR" sz="1600" b="1" i="1" dirty="0">
                <a:solidFill>
                  <a:srgbClr val="002060"/>
                </a:solidFill>
                <a:latin typeface="Comic Sans MS" pitchFamily="66" charset="0"/>
                <a:cs typeface="Arial" pitchFamily="34" charset="0"/>
              </a:rPr>
              <a:t> amor que nos sobre.</a:t>
            </a:r>
          </a:p>
          <a:p>
            <a:pPr algn="ctr" eaLnBrk="0" hangingPunct="0">
              <a:defRPr/>
            </a:pPr>
            <a:endParaRPr lang="pt-BR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45000">
    <p:split orient="vert"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aixaDeTexto 2"/>
          <p:cNvSpPr txBox="1">
            <a:spLocks noChangeArrowheads="1"/>
          </p:cNvSpPr>
          <p:nvPr/>
        </p:nvSpPr>
        <p:spPr bwMode="auto">
          <a:xfrm>
            <a:off x="3059832" y="260648"/>
            <a:ext cx="4099892" cy="2185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QUE </a:t>
            </a: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NO SE ROMPA LA NOCHE </a:t>
            </a:r>
          </a:p>
          <a:p>
            <a:pPr algn="ctr"/>
            <a:r>
              <a:rPr lang="pt-BR" sz="1600" b="1" i="1" dirty="0" err="1" smtClean="0">
                <a:solidFill>
                  <a:schemeClr val="bg1"/>
                </a:solidFill>
              </a:rPr>
              <a:t>M.Alejandro</a:t>
            </a:r>
            <a:r>
              <a:rPr lang="pt-BR" sz="1600" b="1" i="1" dirty="0" smtClean="0">
                <a:solidFill>
                  <a:schemeClr val="bg1"/>
                </a:solidFill>
              </a:rPr>
              <a:t> </a:t>
            </a:r>
            <a:r>
              <a:rPr lang="pt-BR" sz="1600" b="1" i="1" dirty="0">
                <a:solidFill>
                  <a:schemeClr val="bg1"/>
                </a:solidFill>
              </a:rPr>
              <a:t>/ </a:t>
            </a:r>
            <a:r>
              <a:rPr lang="pt-BR" sz="1600" b="1" i="1" dirty="0" err="1">
                <a:solidFill>
                  <a:schemeClr val="bg1"/>
                </a:solidFill>
              </a:rPr>
              <a:t>A.Magdalena</a:t>
            </a:r>
            <a:endParaRPr lang="pt-BR" sz="1600" b="1" i="1" dirty="0">
              <a:solidFill>
                <a:schemeClr val="bg1"/>
              </a:solidFill>
            </a:endParaRPr>
          </a:p>
          <a:p>
            <a:pPr algn="ctr"/>
            <a:r>
              <a:rPr lang="pt-BR" sz="2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JÚLIO </a:t>
            </a: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IGLESIAS </a:t>
            </a:r>
          </a:p>
          <a:p>
            <a:endParaRPr lang="pt-BR" sz="1600" b="1" i="1" dirty="0"/>
          </a:p>
          <a:p>
            <a:endParaRPr lang="pt-BR" sz="1600" b="1" i="1" dirty="0"/>
          </a:p>
          <a:p>
            <a:pPr algn="ctr"/>
            <a:r>
              <a:rPr lang="pt-BR" sz="1600" b="1" i="1" dirty="0">
                <a:solidFill>
                  <a:srgbClr val="FFFF00"/>
                </a:solidFill>
              </a:rPr>
              <a:t>Formatação: </a:t>
            </a:r>
            <a:r>
              <a:rPr lang="pt-BR" sz="1600" b="1" i="1" dirty="0" err="1" smtClean="0">
                <a:solidFill>
                  <a:srgbClr val="FFFF00"/>
                </a:solidFill>
              </a:rPr>
              <a:t>nassifslides</a:t>
            </a:r>
            <a:r>
              <a:rPr lang="pt-BR" sz="1600" b="1" i="1" dirty="0" smtClean="0">
                <a:solidFill>
                  <a:srgbClr val="FFFF00"/>
                </a:solidFill>
              </a:rPr>
              <a:t>   08/06/2013</a:t>
            </a:r>
          </a:p>
          <a:p>
            <a:pPr algn="ctr"/>
            <a:endParaRPr lang="pt-BR" sz="1600" b="1" i="1" dirty="0"/>
          </a:p>
          <a:p>
            <a:pPr algn="ctr"/>
            <a:r>
              <a:rPr lang="pt-BR" sz="1600" b="1" i="1" dirty="0" smtClean="0">
                <a:solidFill>
                  <a:srgbClr val="002060"/>
                </a:solidFill>
              </a:rPr>
              <a:t>Imagens: Internet /</a:t>
            </a:r>
            <a:r>
              <a:rPr lang="pt-BR" sz="1600" b="1" i="1" dirty="0" err="1" smtClean="0">
                <a:solidFill>
                  <a:srgbClr val="002060"/>
                </a:solidFill>
              </a:rPr>
              <a:t>Jac</a:t>
            </a:r>
            <a:r>
              <a:rPr lang="pt-BR" sz="1600" b="1" i="1" dirty="0" smtClean="0">
                <a:solidFill>
                  <a:srgbClr val="002060"/>
                </a:solidFill>
              </a:rPr>
              <a:t>-Jaz</a:t>
            </a:r>
            <a:endParaRPr lang="pt-BR" sz="1600" b="1" dirty="0">
              <a:solidFill>
                <a:srgbClr val="002060"/>
              </a:solidFill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270" y="0"/>
            <a:ext cx="1906411" cy="32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tângulo 4"/>
          <p:cNvSpPr>
            <a:spLocks noChangeArrowheads="1"/>
          </p:cNvSpPr>
          <p:nvPr/>
        </p:nvSpPr>
        <p:spPr bwMode="auto">
          <a:xfrm>
            <a:off x="6715125" y="6286500"/>
            <a:ext cx="115252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sz="1200">
                <a:latin typeface="Calibri" pitchFamily="34" charset="0"/>
              </a:rPr>
              <a:t>latino.msn.com</a:t>
            </a:r>
          </a:p>
        </p:txBody>
      </p:sp>
      <p:sp>
        <p:nvSpPr>
          <p:cNvPr id="2" name="Retângulo 1"/>
          <p:cNvSpPr/>
          <p:nvPr/>
        </p:nvSpPr>
        <p:spPr>
          <a:xfrm>
            <a:off x="112440" y="404664"/>
            <a:ext cx="2587352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Que no se rompa la noche,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por favor, que no se rompa.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 smtClean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Que </a:t>
            </a: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no se rompa la noche,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por favor, que no se rompa.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Que sea serena y larga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como el tallo de la rosa,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que sea de luna blanca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con su escarcha y con sus sombras.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Que tengo que amarte mucho,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que tengo que amarte tanto,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que si la noche no acaba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yo te voy a enloquecer.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 smtClean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Porque </a:t>
            </a: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guardo un mundo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de inquietos deseos,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porque guardo sueños,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caricias y besos,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porque guardo tanto,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tanto que...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Mañana por la mañana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si no se rompe la noche,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haremos </a:t>
            </a:r>
            <a:r>
              <a:rPr lang="es-ES" sz="1000" b="1" dirty="0" smtClean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locuras </a:t>
            </a: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nuevas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con el amor que nos sobre.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 smtClean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Que </a:t>
            </a: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no se rompa la noche,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que no llegue la mañana.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 smtClean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Que </a:t>
            </a: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no se rompa la noche,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que no llegue la mañana.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Que no se oculte la estrella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ni la luna en tu ventana;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que sea una noche eterna,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una noche larga, larga.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Que tengo que amarte mucho,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que tengo que amarte tanto,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que si la noche no acaba </a:t>
            </a:r>
            <a:r>
              <a:rPr lang="es-ES" sz="1000" b="1" dirty="0">
                <a:latin typeface="Aharoni" pitchFamily="2" charset="-79"/>
                <a:cs typeface="Aharoni" pitchFamily="2" charset="-79"/>
              </a:rPr>
              <a:t/>
            </a:r>
            <a:br>
              <a:rPr lang="es-ES" sz="1000" b="1" dirty="0">
                <a:latin typeface="Aharoni" pitchFamily="2" charset="-79"/>
                <a:cs typeface="Aharoni" pitchFamily="2" charset="-79"/>
              </a:rPr>
            </a:br>
            <a:r>
              <a:rPr lang="es-ES" sz="1000" b="1" dirty="0">
                <a:solidFill>
                  <a:srgbClr val="343F45"/>
                </a:solidFill>
                <a:latin typeface="Aharoni" pitchFamily="2" charset="-79"/>
                <a:cs typeface="Aharoni" pitchFamily="2" charset="-79"/>
              </a:rPr>
              <a:t>yo te voy a enloquecer...</a:t>
            </a:r>
            <a:endParaRPr lang="pt-BR" sz="1000" b="1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med" advClick="0" advTm="240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647</TotalTime>
  <Words>340</Words>
  <Application>Microsoft Office PowerPoint</Application>
  <PresentationFormat>Apresentação na tela (4:3)</PresentationFormat>
  <Paragraphs>69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Tema do Office</vt:lpstr>
      <vt:lpstr>Apresentação do PowerPoint</vt:lpstr>
      <vt:lpstr>QUE NO SE ROMPA LA NOCHE </vt:lpstr>
      <vt:lpstr>QUE NO SE ROMPA LA NOCHE </vt:lpstr>
      <vt:lpstr>QUE NO SE ROMPA LA NOCHE </vt:lpstr>
      <vt:lpstr>QUE NO SE ROMPA LA NOCHE </vt:lpstr>
      <vt:lpstr>QUE NO SE ROMPA LA NOCHE </vt:lpstr>
      <vt:lpstr>Apresentação do PowerPoint</vt:lpstr>
      <vt:lpstr>QUE NO SE ROMPA LA NOCHE </vt:lpstr>
      <vt:lpstr>QUE NO SE ROMPA LA NOCHE </vt:lpstr>
      <vt:lpstr>QUE NO SE ROMPA LA NOCHE </vt:lpstr>
      <vt:lpstr>QUE NO SE ROMPA LA NOCHE </vt:lpstr>
      <vt:lpstr>QUE NO SE ROMPA LA NOCHE 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 NO SE ROMPA LA NOCHE</dc:title>
  <dc:creator>Nassif</dc:creator>
  <cp:lastModifiedBy>ACNNASSIF</cp:lastModifiedBy>
  <cp:revision>91</cp:revision>
  <dcterms:created xsi:type="dcterms:W3CDTF">2009-07-16T18:42:16Z</dcterms:created>
  <dcterms:modified xsi:type="dcterms:W3CDTF">2013-06-11T22:28:15Z</dcterms:modified>
</cp:coreProperties>
</file>